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7" r:id="rId4"/>
    <p:sldId id="273" r:id="rId5"/>
    <p:sldId id="264" r:id="rId6"/>
    <p:sldId id="269" r:id="rId7"/>
    <p:sldId id="261" r:id="rId8"/>
    <p:sldId id="271" r:id="rId9"/>
    <p:sldId id="263" r:id="rId10"/>
    <p:sldId id="282" r:id="rId11"/>
    <p:sldId id="25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8FDE"/>
    <a:srgbClr val="3183D8"/>
    <a:srgbClr val="093D7C"/>
    <a:srgbClr val="1A3668"/>
    <a:srgbClr val="318CDD"/>
    <a:srgbClr val="007DBB"/>
    <a:srgbClr val="5B92E5"/>
    <a:srgbClr val="F2F9FA"/>
    <a:srgbClr val="F5F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399A88-1B58-4C0B-A7EF-A1E060B5B166}" v="9" dt="2020-10-21T12:24:34.797"/>
    <p1510:client id="{95495E03-491B-215B-D222-FA4D52205A99}" v="3" dt="2020-10-21T11:43:50.3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00"/>
    <p:restoredTop sz="94694"/>
  </p:normalViewPr>
  <p:slideViewPr>
    <p:cSldViewPr snapToGrid="0" snapToObjects="1">
      <p:cViewPr varScale="1">
        <p:scale>
          <a:sx n="77" d="100"/>
          <a:sy n="77" d="100"/>
        </p:scale>
        <p:origin x="30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Relationship Id="rId22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ITEL Kristin" userId="739e9691-d663-4742-af8f-23e618410c7d" providerId="ADAL" clId="{21399A88-1B58-4C0B-A7EF-A1E060B5B166}"/>
    <pc:docChg chg="undo custSel addSld delSld modSld sldOrd">
      <pc:chgData name="EITEL Kristin" userId="739e9691-d663-4742-af8f-23e618410c7d" providerId="ADAL" clId="{21399A88-1B58-4C0B-A7EF-A1E060B5B166}" dt="2020-10-21T12:27:55.821" v="1283" actId="1037"/>
      <pc:docMkLst>
        <pc:docMk/>
      </pc:docMkLst>
      <pc:sldChg chg="addSp delSp modSp mod ord">
        <pc:chgData name="EITEL Kristin" userId="739e9691-d663-4742-af8f-23e618410c7d" providerId="ADAL" clId="{21399A88-1B58-4C0B-A7EF-A1E060B5B166}" dt="2020-10-21T12:13:43.681" v="960" actId="14100"/>
        <pc:sldMkLst>
          <pc:docMk/>
          <pc:sldMk cId="1064263092" sldId="261"/>
        </pc:sldMkLst>
        <pc:spChg chg="mod">
          <ac:chgData name="EITEL Kristin" userId="739e9691-d663-4742-af8f-23e618410c7d" providerId="ADAL" clId="{21399A88-1B58-4C0B-A7EF-A1E060B5B166}" dt="2020-10-21T12:07:23.484" v="615" actId="20577"/>
          <ac:spMkLst>
            <pc:docMk/>
            <pc:sldMk cId="1064263092" sldId="261"/>
            <ac:spMk id="2" creationId="{DD0C69A6-37C9-9E43-B5C2-A9CFBDFC784B}"/>
          </ac:spMkLst>
        </pc:spChg>
        <pc:spChg chg="add del mod">
          <ac:chgData name="EITEL Kristin" userId="739e9691-d663-4742-af8f-23e618410c7d" providerId="ADAL" clId="{21399A88-1B58-4C0B-A7EF-A1E060B5B166}" dt="2020-10-21T12:13:43.681" v="960" actId="14100"/>
          <ac:spMkLst>
            <pc:docMk/>
            <pc:sldMk cId="1064263092" sldId="261"/>
            <ac:spMk id="3" creationId="{3DB84534-D890-9F4B-A3D1-76781B37D6DD}"/>
          </ac:spMkLst>
        </pc:spChg>
        <pc:spChg chg="add del mod">
          <ac:chgData name="EITEL Kristin" userId="739e9691-d663-4742-af8f-23e618410c7d" providerId="ADAL" clId="{21399A88-1B58-4C0B-A7EF-A1E060B5B166}" dt="2020-10-21T12:11:46.833" v="947" actId="478"/>
          <ac:spMkLst>
            <pc:docMk/>
            <pc:sldMk cId="1064263092" sldId="261"/>
            <ac:spMk id="13" creationId="{F0FC040E-0F44-4205-A6B4-FBF1DAA102A3}"/>
          </ac:spMkLst>
        </pc:spChg>
        <pc:picChg chg="add">
          <ac:chgData name="EITEL Kristin" userId="739e9691-d663-4742-af8f-23e618410c7d" providerId="ADAL" clId="{21399A88-1B58-4C0B-A7EF-A1E060B5B166}" dt="2020-10-21T12:06:52.528" v="596" actId="22"/>
          <ac:picMkLst>
            <pc:docMk/>
            <pc:sldMk cId="1064263092" sldId="261"/>
            <ac:picMk id="5" creationId="{9DBAEF30-52B8-4099-AF81-57636DECDFE1}"/>
          </ac:picMkLst>
        </pc:picChg>
      </pc:sldChg>
      <pc:sldChg chg="addSp modSp mod">
        <pc:chgData name="EITEL Kristin" userId="739e9691-d663-4742-af8f-23e618410c7d" providerId="ADAL" clId="{21399A88-1B58-4C0B-A7EF-A1E060B5B166}" dt="2020-10-21T12:27:55.821" v="1283" actId="1037"/>
        <pc:sldMkLst>
          <pc:docMk/>
          <pc:sldMk cId="1856047006" sldId="263"/>
        </pc:sldMkLst>
        <pc:spChg chg="mod">
          <ac:chgData name="EITEL Kristin" userId="739e9691-d663-4742-af8f-23e618410c7d" providerId="ADAL" clId="{21399A88-1B58-4C0B-A7EF-A1E060B5B166}" dt="2020-10-21T12:24:57.686" v="1226" actId="20577"/>
          <ac:spMkLst>
            <pc:docMk/>
            <pc:sldMk cId="1856047006" sldId="263"/>
            <ac:spMk id="2" creationId="{DD0C69A6-37C9-9E43-B5C2-A9CFBDFC784B}"/>
          </ac:spMkLst>
        </pc:spChg>
        <pc:spChg chg="mod">
          <ac:chgData name="EITEL Kristin" userId="739e9691-d663-4742-af8f-23e618410c7d" providerId="ADAL" clId="{21399A88-1B58-4C0B-A7EF-A1E060B5B166}" dt="2020-10-21T12:26:35.499" v="1249" actId="14100"/>
          <ac:spMkLst>
            <pc:docMk/>
            <pc:sldMk cId="1856047006" sldId="263"/>
            <ac:spMk id="3" creationId="{3DB84534-D890-9F4B-A3D1-76781B37D6DD}"/>
          </ac:spMkLst>
        </pc:spChg>
        <pc:spChg chg="add mod">
          <ac:chgData name="EITEL Kristin" userId="739e9691-d663-4742-af8f-23e618410c7d" providerId="ADAL" clId="{21399A88-1B58-4C0B-A7EF-A1E060B5B166}" dt="2020-10-21T12:27:32.617" v="1255" actId="948"/>
          <ac:spMkLst>
            <pc:docMk/>
            <pc:sldMk cId="1856047006" sldId="263"/>
            <ac:spMk id="5" creationId="{D383EE54-40EB-4074-B0E7-27821F732AF8}"/>
          </ac:spMkLst>
        </pc:spChg>
        <pc:spChg chg="mod">
          <ac:chgData name="EITEL Kristin" userId="739e9691-d663-4742-af8f-23e618410c7d" providerId="ADAL" clId="{21399A88-1B58-4C0B-A7EF-A1E060B5B166}" dt="2020-10-21T12:27:43.455" v="1256" actId="1076"/>
          <ac:spMkLst>
            <pc:docMk/>
            <pc:sldMk cId="1856047006" sldId="263"/>
            <ac:spMk id="7" creationId="{F282CCE3-CE46-7343-97E3-DDABC1A156C1}"/>
          </ac:spMkLst>
        </pc:spChg>
        <pc:spChg chg="mod">
          <ac:chgData name="EITEL Kristin" userId="739e9691-d663-4742-af8f-23e618410c7d" providerId="ADAL" clId="{21399A88-1B58-4C0B-A7EF-A1E060B5B166}" dt="2020-10-21T12:27:55.821" v="1283" actId="1037"/>
          <ac:spMkLst>
            <pc:docMk/>
            <pc:sldMk cId="1856047006" sldId="263"/>
            <ac:spMk id="9" creationId="{3E40F64B-3BFD-B740-87AC-DDCE86CF0581}"/>
          </ac:spMkLst>
        </pc:spChg>
        <pc:picChg chg="mod">
          <ac:chgData name="EITEL Kristin" userId="739e9691-d663-4742-af8f-23e618410c7d" providerId="ADAL" clId="{21399A88-1B58-4C0B-A7EF-A1E060B5B166}" dt="2020-10-21T12:26:41.455" v="1250" actId="1076"/>
          <ac:picMkLst>
            <pc:docMk/>
            <pc:sldMk cId="1856047006" sldId="263"/>
            <ac:picMk id="6" creationId="{AF65171E-61F1-4F28-96CD-3853898DC6BF}"/>
          </ac:picMkLst>
        </pc:picChg>
        <pc:picChg chg="add mod">
          <ac:chgData name="EITEL Kristin" userId="739e9691-d663-4742-af8f-23e618410c7d" providerId="ADAL" clId="{21399A88-1B58-4C0B-A7EF-A1E060B5B166}" dt="2020-10-21T12:24:47.042" v="1220" actId="1038"/>
          <ac:picMkLst>
            <pc:docMk/>
            <pc:sldMk cId="1856047006" sldId="263"/>
            <ac:picMk id="8" creationId="{FF575B15-E0BD-4695-8C59-5130E0F564E6}"/>
          </ac:picMkLst>
        </pc:picChg>
        <pc:cxnChg chg="mod">
          <ac:chgData name="EITEL Kristin" userId="739e9691-d663-4742-af8f-23e618410c7d" providerId="ADAL" clId="{21399A88-1B58-4C0B-A7EF-A1E060B5B166}" dt="2020-10-21T12:25:15.573" v="1234" actId="14100"/>
          <ac:cxnSpMkLst>
            <pc:docMk/>
            <pc:sldMk cId="1856047006" sldId="263"/>
            <ac:cxnSpMk id="14" creationId="{5443E521-C2E6-4BE6-91B0-57C001C63E6D}"/>
          </ac:cxnSpMkLst>
        </pc:cxnChg>
      </pc:sldChg>
      <pc:sldChg chg="modSp mod">
        <pc:chgData name="EITEL Kristin" userId="739e9691-d663-4742-af8f-23e618410c7d" providerId="ADAL" clId="{21399A88-1B58-4C0B-A7EF-A1E060B5B166}" dt="2020-10-21T11:46:51.880" v="51" actId="1076"/>
        <pc:sldMkLst>
          <pc:docMk/>
          <pc:sldMk cId="4025025634" sldId="264"/>
        </pc:sldMkLst>
        <pc:spChg chg="mod">
          <ac:chgData name="EITEL Kristin" userId="739e9691-d663-4742-af8f-23e618410c7d" providerId="ADAL" clId="{21399A88-1B58-4C0B-A7EF-A1E060B5B166}" dt="2020-10-21T11:46:49.605" v="50" actId="1076"/>
          <ac:spMkLst>
            <pc:docMk/>
            <pc:sldMk cId="4025025634" sldId="264"/>
            <ac:spMk id="3" creationId="{3DB84534-D890-9F4B-A3D1-76781B37D6DD}"/>
          </ac:spMkLst>
        </pc:spChg>
        <pc:picChg chg="mod">
          <ac:chgData name="EITEL Kristin" userId="739e9691-d663-4742-af8f-23e618410c7d" providerId="ADAL" clId="{21399A88-1B58-4C0B-A7EF-A1E060B5B166}" dt="2020-10-21T11:46:51.880" v="51" actId="1076"/>
          <ac:picMkLst>
            <pc:docMk/>
            <pc:sldMk cId="4025025634" sldId="264"/>
            <ac:picMk id="8" creationId="{0388E241-3E04-4083-8816-23A825E41726}"/>
          </ac:picMkLst>
        </pc:picChg>
      </pc:sldChg>
      <pc:sldChg chg="modSp mod">
        <pc:chgData name="EITEL Kristin" userId="739e9691-d663-4742-af8f-23e618410c7d" providerId="ADAL" clId="{21399A88-1B58-4C0B-A7EF-A1E060B5B166}" dt="2020-10-21T11:46:18.582" v="48" actId="1076"/>
        <pc:sldMkLst>
          <pc:docMk/>
          <pc:sldMk cId="2022205353" sldId="269"/>
        </pc:sldMkLst>
        <pc:spChg chg="mod">
          <ac:chgData name="EITEL Kristin" userId="739e9691-d663-4742-af8f-23e618410c7d" providerId="ADAL" clId="{21399A88-1B58-4C0B-A7EF-A1E060B5B166}" dt="2020-10-21T11:45:25.679" v="23" actId="1076"/>
          <ac:spMkLst>
            <pc:docMk/>
            <pc:sldMk cId="2022205353" sldId="269"/>
            <ac:spMk id="2" creationId="{DD0C69A6-37C9-9E43-B5C2-A9CFBDFC784B}"/>
          </ac:spMkLst>
        </pc:spChg>
        <pc:spChg chg="mod">
          <ac:chgData name="EITEL Kristin" userId="739e9691-d663-4742-af8f-23e618410c7d" providerId="ADAL" clId="{21399A88-1B58-4C0B-A7EF-A1E060B5B166}" dt="2020-10-21T11:46:13.947" v="47" actId="14100"/>
          <ac:spMkLst>
            <pc:docMk/>
            <pc:sldMk cId="2022205353" sldId="269"/>
            <ac:spMk id="3" creationId="{3DB84534-D890-9F4B-A3D1-76781B37D6DD}"/>
          </ac:spMkLst>
        </pc:spChg>
        <pc:spChg chg="mod">
          <ac:chgData name="EITEL Kristin" userId="739e9691-d663-4742-af8f-23e618410c7d" providerId="ADAL" clId="{21399A88-1B58-4C0B-A7EF-A1E060B5B166}" dt="2020-10-21T11:46:03.372" v="46" actId="20577"/>
          <ac:spMkLst>
            <pc:docMk/>
            <pc:sldMk cId="2022205353" sldId="269"/>
            <ac:spMk id="12" creationId="{B604661C-F7FE-4CF4-B0AE-71CC1A418E64}"/>
          </ac:spMkLst>
        </pc:spChg>
        <pc:picChg chg="mod">
          <ac:chgData name="EITEL Kristin" userId="739e9691-d663-4742-af8f-23e618410c7d" providerId="ADAL" clId="{21399A88-1B58-4C0B-A7EF-A1E060B5B166}" dt="2020-10-21T11:46:18.582" v="48" actId="1076"/>
          <ac:picMkLst>
            <pc:docMk/>
            <pc:sldMk cId="2022205353" sldId="269"/>
            <ac:picMk id="10" creationId="{937676D9-C205-4058-83BD-B44D75940545}"/>
          </ac:picMkLst>
        </pc:picChg>
        <pc:cxnChg chg="mod">
          <ac:chgData name="EITEL Kristin" userId="739e9691-d663-4742-af8f-23e618410c7d" providerId="ADAL" clId="{21399A88-1B58-4C0B-A7EF-A1E060B5B166}" dt="2020-10-21T11:45:29.364" v="38" actId="1035"/>
          <ac:cxnSpMkLst>
            <pc:docMk/>
            <pc:sldMk cId="2022205353" sldId="269"/>
            <ac:cxnSpMk id="11" creationId="{3D3360E4-20DB-40A9-8705-FBB2D02D4381}"/>
          </ac:cxnSpMkLst>
        </pc:cxnChg>
      </pc:sldChg>
      <pc:sldChg chg="addSp delSp modSp mod">
        <pc:chgData name="EITEL Kristin" userId="739e9691-d663-4742-af8f-23e618410c7d" providerId="ADAL" clId="{21399A88-1B58-4C0B-A7EF-A1E060B5B166}" dt="2020-10-21T12:20:10.973" v="1131" actId="14100"/>
        <pc:sldMkLst>
          <pc:docMk/>
          <pc:sldMk cId="4277511335" sldId="271"/>
        </pc:sldMkLst>
        <pc:spChg chg="mod">
          <ac:chgData name="EITEL Kristin" userId="739e9691-d663-4742-af8f-23e618410c7d" providerId="ADAL" clId="{21399A88-1B58-4C0B-A7EF-A1E060B5B166}" dt="2020-10-21T12:14:23.030" v="966" actId="1076"/>
          <ac:spMkLst>
            <pc:docMk/>
            <pc:sldMk cId="4277511335" sldId="271"/>
            <ac:spMk id="2" creationId="{DD0C69A6-37C9-9E43-B5C2-A9CFBDFC784B}"/>
          </ac:spMkLst>
        </pc:spChg>
        <pc:spChg chg="mod">
          <ac:chgData name="EITEL Kristin" userId="739e9691-d663-4742-af8f-23e618410c7d" providerId="ADAL" clId="{21399A88-1B58-4C0B-A7EF-A1E060B5B166}" dt="2020-10-21T12:17:20.440" v="1079" actId="20577"/>
          <ac:spMkLst>
            <pc:docMk/>
            <pc:sldMk cId="4277511335" sldId="271"/>
            <ac:spMk id="3" creationId="{3DB84534-D890-9F4B-A3D1-76781B37D6DD}"/>
          </ac:spMkLst>
        </pc:spChg>
        <pc:spChg chg="add del mod">
          <ac:chgData name="EITEL Kristin" userId="739e9691-d663-4742-af8f-23e618410c7d" providerId="ADAL" clId="{21399A88-1B58-4C0B-A7EF-A1E060B5B166}" dt="2020-10-21T11:56:04.087" v="403"/>
          <ac:spMkLst>
            <pc:docMk/>
            <pc:sldMk cId="4277511335" sldId="271"/>
            <ac:spMk id="5" creationId="{3C597F74-506D-4F23-B7DC-0A57B1D85282}"/>
          </ac:spMkLst>
        </pc:spChg>
        <pc:spChg chg="mod">
          <ac:chgData name="EITEL Kristin" userId="739e9691-d663-4742-af8f-23e618410c7d" providerId="ADAL" clId="{21399A88-1B58-4C0B-A7EF-A1E060B5B166}" dt="2020-10-21T12:14:19.043" v="965" actId="1076"/>
          <ac:spMkLst>
            <pc:docMk/>
            <pc:sldMk cId="4277511335" sldId="271"/>
            <ac:spMk id="7" creationId="{F282CCE3-CE46-7343-97E3-DDABC1A156C1}"/>
          </ac:spMkLst>
        </pc:spChg>
        <pc:spChg chg="add del mod">
          <ac:chgData name="EITEL Kristin" userId="739e9691-d663-4742-af8f-23e618410c7d" providerId="ADAL" clId="{21399A88-1B58-4C0B-A7EF-A1E060B5B166}" dt="2020-10-21T12:14:05.590" v="962" actId="478"/>
          <ac:spMkLst>
            <pc:docMk/>
            <pc:sldMk cId="4277511335" sldId="271"/>
            <ac:spMk id="10" creationId="{A1F6DEF3-B896-4B05-9716-95B41A63FDC1}"/>
          </ac:spMkLst>
        </pc:spChg>
        <pc:spChg chg="add mod">
          <ac:chgData name="EITEL Kristin" userId="739e9691-d663-4742-af8f-23e618410c7d" providerId="ADAL" clId="{21399A88-1B58-4C0B-A7EF-A1E060B5B166}" dt="2020-10-21T12:20:10.973" v="1131" actId="14100"/>
          <ac:spMkLst>
            <pc:docMk/>
            <pc:sldMk cId="4277511335" sldId="271"/>
            <ac:spMk id="11" creationId="{71C3FA71-53E8-414B-B848-0D45C4EF5549}"/>
          </ac:spMkLst>
        </pc:spChg>
        <pc:picChg chg="mod">
          <ac:chgData name="EITEL Kristin" userId="739e9691-d663-4742-af8f-23e618410c7d" providerId="ADAL" clId="{21399A88-1B58-4C0B-A7EF-A1E060B5B166}" dt="2020-10-21T12:14:11.567" v="963" actId="1076"/>
          <ac:picMkLst>
            <pc:docMk/>
            <pc:sldMk cId="4277511335" sldId="271"/>
            <ac:picMk id="6" creationId="{7EA68658-F3D5-4D40-8B09-2F7DAB0D2D3E}"/>
          </ac:picMkLst>
        </pc:picChg>
        <pc:cxnChg chg="mod">
          <ac:chgData name="EITEL Kristin" userId="739e9691-d663-4742-af8f-23e618410c7d" providerId="ADAL" clId="{21399A88-1B58-4C0B-A7EF-A1E060B5B166}" dt="2020-10-21T12:14:27.240" v="983" actId="1038"/>
          <ac:cxnSpMkLst>
            <pc:docMk/>
            <pc:sldMk cId="4277511335" sldId="271"/>
            <ac:cxnSpMk id="8" creationId="{F7F08750-FF04-4DF5-B9DE-CF543F7F4BB5}"/>
          </ac:cxnSpMkLst>
        </pc:cxnChg>
      </pc:sldChg>
      <pc:sldChg chg="modSp mod">
        <pc:chgData name="EITEL Kristin" userId="739e9691-d663-4742-af8f-23e618410c7d" providerId="ADAL" clId="{21399A88-1B58-4C0B-A7EF-A1E060B5B166}" dt="2020-10-21T11:44:21.346" v="20" actId="20577"/>
        <pc:sldMkLst>
          <pc:docMk/>
          <pc:sldMk cId="124037064" sldId="273"/>
        </pc:sldMkLst>
        <pc:spChg chg="mod">
          <ac:chgData name="EITEL Kristin" userId="739e9691-d663-4742-af8f-23e618410c7d" providerId="ADAL" clId="{21399A88-1B58-4C0B-A7EF-A1E060B5B166}" dt="2020-10-21T11:44:21.346" v="20" actId="20577"/>
          <ac:spMkLst>
            <pc:docMk/>
            <pc:sldMk cId="124037064" sldId="273"/>
            <ac:spMk id="3" creationId="{3DB84534-D890-9F4B-A3D1-76781B37D6DD}"/>
          </ac:spMkLst>
        </pc:spChg>
      </pc:sldChg>
      <pc:sldChg chg="modSp add del mod">
        <pc:chgData name="EITEL Kristin" userId="739e9691-d663-4742-af8f-23e618410c7d" providerId="ADAL" clId="{21399A88-1B58-4C0B-A7EF-A1E060B5B166}" dt="2020-10-21T12:19:23.990" v="1123" actId="2696"/>
        <pc:sldMkLst>
          <pc:docMk/>
          <pc:sldMk cId="1161923747" sldId="283"/>
        </pc:sldMkLst>
        <pc:spChg chg="mod">
          <ac:chgData name="EITEL Kristin" userId="739e9691-d663-4742-af8f-23e618410c7d" providerId="ADAL" clId="{21399A88-1B58-4C0B-A7EF-A1E060B5B166}" dt="2020-10-21T12:04:14.065" v="567" actId="255"/>
          <ac:spMkLst>
            <pc:docMk/>
            <pc:sldMk cId="1161923747" sldId="283"/>
            <ac:spMk id="2" creationId="{DD0C69A6-37C9-9E43-B5C2-A9CFBDFC784B}"/>
          </ac:spMkLst>
        </pc:spChg>
        <pc:spChg chg="mod">
          <ac:chgData name="EITEL Kristin" userId="739e9691-d663-4742-af8f-23e618410c7d" providerId="ADAL" clId="{21399A88-1B58-4C0B-A7EF-A1E060B5B166}" dt="2020-10-21T12:05:54.748" v="585" actId="207"/>
          <ac:spMkLst>
            <pc:docMk/>
            <pc:sldMk cId="1161923747" sldId="283"/>
            <ac:spMk id="3" creationId="{3DB84534-D890-9F4B-A3D1-76781B37D6DD}"/>
          </ac:spMkLst>
        </pc:spChg>
        <pc:spChg chg="mod">
          <ac:chgData name="EITEL Kristin" userId="739e9691-d663-4742-af8f-23e618410c7d" providerId="ADAL" clId="{21399A88-1B58-4C0B-A7EF-A1E060B5B166}" dt="2020-10-21T12:04:47.879" v="580" actId="207"/>
          <ac:spMkLst>
            <pc:docMk/>
            <pc:sldMk cId="1161923747" sldId="283"/>
            <ac:spMk id="7" creationId="{F282CCE3-CE46-7343-97E3-DDABC1A156C1}"/>
          </ac:spMkLst>
        </pc:spChg>
        <pc:picChg chg="mod">
          <ac:chgData name="EITEL Kristin" userId="739e9691-d663-4742-af8f-23e618410c7d" providerId="ADAL" clId="{21399A88-1B58-4C0B-A7EF-A1E060B5B166}" dt="2020-10-21T12:04:07.141" v="566" actId="14100"/>
          <ac:picMkLst>
            <pc:docMk/>
            <pc:sldMk cId="1161923747" sldId="283"/>
            <ac:picMk id="6" creationId="{7EA68658-F3D5-4D40-8B09-2F7DAB0D2D3E}"/>
          </ac:picMkLst>
        </pc:picChg>
        <pc:cxnChg chg="mod">
          <ac:chgData name="EITEL Kristin" userId="739e9691-d663-4742-af8f-23e618410c7d" providerId="ADAL" clId="{21399A88-1B58-4C0B-A7EF-A1E060B5B166}" dt="2020-10-21T12:04:22.386" v="579" actId="1035"/>
          <ac:cxnSpMkLst>
            <pc:docMk/>
            <pc:sldMk cId="1161923747" sldId="283"/>
            <ac:cxnSpMk id="8" creationId="{F7F08750-FF04-4DF5-B9DE-CF543F7F4BB5}"/>
          </ac:cxnSpMkLst>
        </pc:cxnChg>
      </pc:sldChg>
    </pc:docChg>
  </pc:docChgLst>
  <pc:docChgLst>
    <pc:chgData name="EITEL Kristin" userId="S::keitel@iom.int::739e9691-d663-4742-af8f-23e618410c7d" providerId="AD" clId="Web-{95495E03-491B-215B-D222-FA4D52205A99}"/>
    <pc:docChg chg="modSld">
      <pc:chgData name="EITEL Kristin" userId="S::keitel@iom.int::739e9691-d663-4742-af8f-23e618410c7d" providerId="AD" clId="Web-{95495E03-491B-215B-D222-FA4D52205A99}" dt="2020-10-21T11:43:50.306" v="2" actId="20577"/>
      <pc:docMkLst>
        <pc:docMk/>
      </pc:docMkLst>
      <pc:sldChg chg="modSp">
        <pc:chgData name="EITEL Kristin" userId="S::keitel@iom.int::739e9691-d663-4742-af8f-23e618410c7d" providerId="AD" clId="Web-{95495E03-491B-215B-D222-FA4D52205A99}" dt="2020-10-21T11:43:50.306" v="2" actId="20577"/>
        <pc:sldMkLst>
          <pc:docMk/>
          <pc:sldMk cId="124037064" sldId="273"/>
        </pc:sldMkLst>
        <pc:spChg chg="mod">
          <ac:chgData name="EITEL Kristin" userId="S::keitel@iom.int::739e9691-d663-4742-af8f-23e618410c7d" providerId="AD" clId="Web-{95495E03-491B-215B-D222-FA4D52205A99}" dt="2020-10-21T11:43:50.306" v="2" actId="20577"/>
          <ac:spMkLst>
            <pc:docMk/>
            <pc:sldMk cId="124037064" sldId="273"/>
            <ac:spMk id="3" creationId="{3DB84534-D890-9F4B-A3D1-76781B37D6D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BB01F-266C-7247-B728-EF5FCD0B897D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59213-6462-A94E-81CA-F4C3137ADC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89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63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01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change photo, just right click photo and choose ”Change Picture”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2687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12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42FB2-C640-3E41-B804-51775F1C40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317E19-93E5-4A4C-9A08-B43BC1CD76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87D9D-20E7-C744-B042-451A701A2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EDF19-7763-AA4D-8543-B233D91F2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67A1CF-1DAA-0D46-9086-EAF4EB170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44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FE1F9-6F90-AE4A-B734-9F03D19C9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1D2CE8-BC8F-7D4E-8B83-D260BE530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EF59F-F6B5-C346-BCFC-93EFCF83C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0B99A-DDCB-A34D-974D-235E0F880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3EE62-BDD2-8A4B-B4DE-CF55D6160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065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5CF784-D042-5548-958D-ABE0794A34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4D9618-FD59-A64C-9C80-9764623460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97321-6B5B-0440-A8DD-C6B161308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D0567-3847-8A47-8CCD-B22B48143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7BB33-5EFA-114B-951A-E9C108927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4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46790-A3E4-4C49-A521-CC3808CA6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0862BA-B562-364C-8EC0-4E4EE0F36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1356B-3FD1-9645-9C0B-40A2666CE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5A343A-EF0D-B144-BEBC-5401414B4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C7538-EFBC-3A4B-98D0-5E84519D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2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CB317-7E4A-5A46-966C-8B86E29E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87D9E-A102-944B-B9B6-05EBA6332D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28960-7D8C-3D4F-98C0-0C7F71201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0AD8AA-9973-424D-9248-2E1EA0A77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12FBD-5E71-B346-BBF7-EA219D2F0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50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98248-E667-794A-8216-69620E310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F0F71-1107-4A47-B36A-E1114668A4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7D4E2-593A-434C-A139-2AD02749A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0EA0E-6A10-574B-A8AC-719F92754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F3BBF9-FA12-834C-A785-786BB0C36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16A4CD-B2A6-D84E-9142-0F8FFEAC4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8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5957F-516C-9C47-9B55-EDCE1AB87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F31922-5B74-5C45-9C80-5D51AD32F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16E537-D72D-F547-B686-3B48948FB1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FDD35B-2A60-404B-9163-3F8751DEFA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CE720C-AB86-CC45-B08C-3B336BB57A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7AC927-FB7A-8447-BE7C-B76086C33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49DCDE-3B8D-BC4B-B289-D787E84F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969BE9-F776-4346-8DEF-20AECC9B7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02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21B42-38C8-254A-A05A-C00FEE3BA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D4E333-98A4-1F4A-A744-37274C38C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64F875-E49B-A64A-9B46-C9425DC06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9871F-75D7-834D-8B70-D55ACA149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298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5D7923-222C-9944-AE07-2E31C2BA1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9623D9-DF7F-D748-95A0-6A09A73E6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D23479-57BA-564E-A1D5-34CA21447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265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8600-0AED-DC47-8DBC-713821A58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88ED2-520C-7B41-82BC-00EDDC51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8A3F80-F394-CC4F-A331-0867FC0F4B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69333-6FBF-FE4C-9429-9F895A6C4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E1349-B894-DE45-B02E-3E407ECAF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92DA55-BC4B-4A45-B4D1-0E10B3734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30CF1-09A7-8344-B0AA-CC8BA04C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54139A-5BE6-1943-938B-542DC6D291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D6BC1-9C44-AF4D-BB0E-FC29945F58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1C46AD-39A4-4040-80B4-5A1F5A023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9EA44F-25E3-8846-A0D9-E4570A02F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2E5F19-FAAF-D747-978A-E30A8783D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067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11A671-02E9-0A4B-9574-EF02657BD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03350-3D0D-2C4C-A9B8-4E2F9DD92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95AD7-44EF-9243-A091-6B1C6B6139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15D10-8A90-944E-A414-B79EAC8A97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144BEE-EE2C-494E-B822-74A42F0A8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595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hyperlink" Target="https://migrationnetwork.un.org/supporting-material-regional-review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C9F83B8-792D-A145-88D9-77F7149D8721}"/>
              </a:ext>
            </a:extLst>
          </p:cNvPr>
          <p:cNvSpPr/>
          <p:nvPr/>
        </p:nvSpPr>
        <p:spPr>
          <a:xfrm>
            <a:off x="-1200" y="4037"/>
            <a:ext cx="12192000" cy="6909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2400" y="5253749"/>
            <a:ext cx="12193200" cy="1655999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0154" y="2380566"/>
            <a:ext cx="9922844" cy="1821543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5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Session 7:</a:t>
            </a:r>
            <a:br>
              <a:rPr lang="en-US" sz="5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5600" b="1" dirty="0">
                <a:solidFill>
                  <a:srgbClr val="1A3668"/>
                </a:solidFill>
                <a:ea typeface="Roboto Medium" panose="02000000000000000000" pitchFamily="2" charset="0"/>
              </a:rPr>
              <a:t>Migration Governance: Monitoring &amp; Reporting</a:t>
            </a:r>
            <a:endParaRPr lang="en-US" sz="5600" b="1" dirty="0">
              <a:solidFill>
                <a:srgbClr val="1A3668"/>
              </a:solidFill>
              <a:latin typeface="+mn-lt"/>
              <a:ea typeface="Roboto Medium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5874" y="5676596"/>
            <a:ext cx="9144000" cy="810307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  <a:t>UNCT Training on the Integration of Migration into CF and CCA:</a:t>
            </a:r>
            <a:b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</a:br>
            <a: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  <a:t>(insert country name)</a:t>
            </a:r>
            <a:endParaRPr lang="en-US" sz="2000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5319988-6EDC-0A48-834C-C7225F03A1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5" t="7470" r="2849" b="9673"/>
          <a:stretch/>
        </p:blipFill>
        <p:spPr>
          <a:xfrm>
            <a:off x="8825425" y="403653"/>
            <a:ext cx="2758438" cy="73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321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03" y="5048450"/>
            <a:ext cx="7898361" cy="14939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B941F8-780B-4EAF-A199-EA820F3AE02B}"/>
              </a:ext>
            </a:extLst>
          </p:cNvPr>
          <p:cNvSpPr txBox="1"/>
          <p:nvPr/>
        </p:nvSpPr>
        <p:spPr>
          <a:xfrm>
            <a:off x="1810327" y="2004076"/>
            <a:ext cx="87837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>
                <a:solidFill>
                  <a:srgbClr val="318CDD"/>
                </a:solidFill>
              </a:rPr>
              <a:t>Questions &amp; wrap-up</a:t>
            </a:r>
            <a:endParaRPr lang="en-GB" sz="4200" b="1" dirty="0">
              <a:solidFill>
                <a:srgbClr val="318C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919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0"/>
            <a:ext cx="12193200" cy="690975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348" y="2447171"/>
            <a:ext cx="3511894" cy="105595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71D749D4-BEE4-F242-99AA-50C6BEA5CB37}"/>
              </a:ext>
            </a:extLst>
          </p:cNvPr>
          <p:cNvSpPr txBox="1">
            <a:spLocks/>
          </p:cNvSpPr>
          <p:nvPr/>
        </p:nvSpPr>
        <p:spPr>
          <a:xfrm>
            <a:off x="6838707" y="2376099"/>
            <a:ext cx="3422944" cy="22319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United Nations Network on Migration</a:t>
            </a:r>
          </a:p>
          <a:p>
            <a:pPr algn="l">
              <a:lnSpc>
                <a:spcPct val="170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17 Route des </a:t>
            </a:r>
            <a:r>
              <a:rPr lang="en-US" sz="1800" dirty="0" err="1">
                <a:solidFill>
                  <a:schemeClr val="bg1"/>
                </a:solidFill>
                <a:ea typeface="Roboto" panose="02000000000000000000" pitchFamily="2" charset="0"/>
              </a:rPr>
              <a:t>Morillons</a:t>
            </a: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, P.O. Box 17</a:t>
            </a:r>
          </a:p>
          <a:p>
            <a:pPr algn="l">
              <a:lnSpc>
                <a:spcPct val="75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1218 Grand-</a:t>
            </a:r>
            <a:r>
              <a:rPr lang="en-US" sz="1800" dirty="0" err="1">
                <a:solidFill>
                  <a:schemeClr val="bg1"/>
                </a:solidFill>
                <a:ea typeface="Roboto" panose="02000000000000000000" pitchFamily="2" charset="0"/>
              </a:rPr>
              <a:t>Saconnex</a:t>
            </a: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, Switzerland </a:t>
            </a:r>
          </a:p>
          <a:p>
            <a:pPr algn="l">
              <a:lnSpc>
                <a:spcPct val="160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+41 22 717 91 11</a:t>
            </a:r>
          </a:p>
          <a:p>
            <a:pPr algn="l">
              <a:lnSpc>
                <a:spcPct val="20000"/>
              </a:lnSpc>
            </a:pPr>
            <a:r>
              <a:rPr lang="en-US" sz="1800" dirty="0" err="1">
                <a:solidFill>
                  <a:schemeClr val="bg1"/>
                </a:solidFill>
                <a:ea typeface="Roboto Medium" panose="02000000000000000000" pitchFamily="2" charset="0"/>
              </a:rPr>
              <a:t>unmignet@iom.int</a:t>
            </a:r>
            <a:endParaRPr lang="en-US" sz="1800" dirty="0">
              <a:solidFill>
                <a:schemeClr val="bg1"/>
              </a:solidFill>
              <a:ea typeface="Roboto Medium" panose="02000000000000000000" pitchFamily="2" charset="0"/>
            </a:endParaRPr>
          </a:p>
          <a:p>
            <a:pPr algn="l">
              <a:lnSpc>
                <a:spcPct val="170000"/>
              </a:lnSpc>
            </a:pPr>
            <a:r>
              <a:rPr lang="en-US" sz="1800" dirty="0" err="1">
                <a:solidFill>
                  <a:schemeClr val="bg1"/>
                </a:solidFill>
                <a:ea typeface="Roboto Medium" panose="02000000000000000000" pitchFamily="2" charset="0"/>
              </a:rPr>
              <a:t>www.migrationnetwork.un.org</a:t>
            </a:r>
            <a:endParaRPr lang="en-US" sz="1800" dirty="0">
              <a:solidFill>
                <a:schemeClr val="bg1"/>
              </a:solidFill>
              <a:ea typeface="Roboto Medium" panose="02000000000000000000" pitchFamily="2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AB06CE8-CD39-3640-BDCD-E10730F8FA20}"/>
              </a:ext>
            </a:extLst>
          </p:cNvPr>
          <p:cNvCxnSpPr>
            <a:cxnSpLocks/>
          </p:cNvCxnSpPr>
          <p:nvPr/>
        </p:nvCxnSpPr>
        <p:spPr>
          <a:xfrm>
            <a:off x="6138513" y="2447171"/>
            <a:ext cx="0" cy="2060294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710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4458" y="5053262"/>
            <a:ext cx="7634158" cy="1493907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  <a:t>Session 7 Objectives: </a:t>
            </a: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  <a:t>- Review the linkages between migration governance &amp; the two most prominent monitoring &amp; reporting mechanisms for the 2030 Agenda &amp; the GCM: the VNR &amp; the IMRF </a:t>
            </a:r>
            <a:b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b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48DAA4-584A-CC41-8D99-6B790DC970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664" t="35265" r="40815" b="2427"/>
          <a:stretch/>
        </p:blipFill>
        <p:spPr>
          <a:xfrm>
            <a:off x="0" y="0"/>
            <a:ext cx="4059600" cy="4746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CB728F-365B-3346-A3B1-B39DF07466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896" t="26264" r="30893" b="13737"/>
          <a:stretch/>
        </p:blipFill>
        <p:spPr>
          <a:xfrm>
            <a:off x="4059600" y="-9985"/>
            <a:ext cx="4059600" cy="4746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52F87A9-40A5-844D-B112-E997F89B50A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991" r="12700" b="-50"/>
          <a:stretch/>
        </p:blipFill>
        <p:spPr>
          <a:xfrm>
            <a:off x="8119200" y="-9985"/>
            <a:ext cx="4072801" cy="474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9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993" y="985049"/>
            <a:ext cx="7742990" cy="895088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Voluntary National Reviews (VNRs)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6337" y="2894191"/>
            <a:ext cx="10919326" cy="2479579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2200" b="1" dirty="0">
                <a:solidFill>
                  <a:srgbClr val="418FDE"/>
                </a:solidFill>
                <a:latin typeface="Calibri (Body)"/>
                <a:ea typeface="Roboto" panose="02000000000000000000" pitchFamily="2" charset="0"/>
              </a:rPr>
              <a:t>A recap: 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</a:pPr>
            <a:r>
              <a:rPr lang="en-US" sz="2200" dirty="0">
                <a:solidFill>
                  <a:srgbClr val="093D7C"/>
                </a:solidFill>
                <a:latin typeface="Calibri (Body)"/>
              </a:rPr>
              <a:t>Regular reviews of progress on 2030 Agenda implementation: </a:t>
            </a:r>
            <a:r>
              <a:rPr lang="en-US" sz="2200" b="1" dirty="0">
                <a:solidFill>
                  <a:srgbClr val="093D7C"/>
                </a:solidFill>
                <a:latin typeface="Calibri (Body)"/>
              </a:rPr>
              <a:t>country-led</a:t>
            </a:r>
            <a:r>
              <a:rPr lang="en-US" sz="2200" dirty="0">
                <a:solidFill>
                  <a:srgbClr val="093D7C"/>
                </a:solidFill>
                <a:latin typeface="Calibri (Body)"/>
              </a:rPr>
              <a:t> &amp; </a:t>
            </a:r>
            <a:r>
              <a:rPr lang="en-US" sz="2200" b="1" dirty="0">
                <a:solidFill>
                  <a:srgbClr val="093D7C"/>
                </a:solidFill>
                <a:latin typeface="Calibri (Body)"/>
              </a:rPr>
              <a:t>country-driven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</a:pPr>
            <a:r>
              <a:rPr lang="en-US" sz="2200" dirty="0">
                <a:solidFill>
                  <a:srgbClr val="093D7C"/>
                </a:solidFill>
                <a:latin typeface="Calibri (Body)"/>
              </a:rPr>
              <a:t>Presented by governments during the annual </a:t>
            </a:r>
            <a:r>
              <a:rPr lang="en-US" sz="2200" b="1" dirty="0">
                <a:solidFill>
                  <a:srgbClr val="093D7C"/>
                </a:solidFill>
                <a:latin typeface="Calibri (Body)"/>
              </a:rPr>
              <a:t>High-level Political Forum on Sustainable Development (HLPF) </a:t>
            </a:r>
            <a:r>
              <a:rPr lang="en-US" sz="2200" dirty="0">
                <a:solidFill>
                  <a:srgbClr val="093D7C"/>
                </a:solidFill>
                <a:latin typeface="Calibri (Body)"/>
              </a:rPr>
              <a:t>in New York 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</a:pPr>
            <a:r>
              <a:rPr lang="en-US" sz="2200" dirty="0">
                <a:solidFill>
                  <a:srgbClr val="093D7C"/>
                </a:solidFill>
                <a:latin typeface="Calibri (Body)"/>
              </a:rPr>
              <a:t>Sharing of</a:t>
            </a:r>
            <a:r>
              <a:rPr lang="en-US" sz="2200" b="1" dirty="0">
                <a:solidFill>
                  <a:srgbClr val="093D7C"/>
                </a:solidFill>
                <a:latin typeface="Calibri (Body)"/>
              </a:rPr>
              <a:t> experiences</a:t>
            </a:r>
            <a:r>
              <a:rPr lang="en-US" sz="2200" dirty="0">
                <a:solidFill>
                  <a:srgbClr val="093D7C"/>
                </a:solidFill>
                <a:latin typeface="Calibri (Body)"/>
              </a:rPr>
              <a:t>, </a:t>
            </a:r>
            <a:r>
              <a:rPr lang="en-US" sz="2200" b="1" dirty="0">
                <a:solidFill>
                  <a:srgbClr val="093D7C"/>
                </a:solidFill>
                <a:latin typeface="Calibri (Body)"/>
              </a:rPr>
              <a:t>challenges </a:t>
            </a:r>
            <a:r>
              <a:rPr lang="en-US" sz="2200" dirty="0">
                <a:solidFill>
                  <a:srgbClr val="093D7C"/>
                </a:solidFill>
                <a:latin typeface="Calibri (Body)"/>
              </a:rPr>
              <a:t>&amp;</a:t>
            </a:r>
            <a:r>
              <a:rPr lang="en-US" sz="2200" b="1" dirty="0">
                <a:solidFill>
                  <a:srgbClr val="093D7C"/>
                </a:solidFill>
                <a:latin typeface="Calibri (Body)"/>
              </a:rPr>
              <a:t> lessons </a:t>
            </a:r>
            <a:r>
              <a:rPr lang="en-US" sz="2200" dirty="0">
                <a:solidFill>
                  <a:srgbClr val="093D7C"/>
                </a:solidFill>
                <a:latin typeface="Calibri (Body)"/>
              </a:rPr>
              <a:t>learned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</a:pPr>
            <a:r>
              <a:rPr lang="en-US" sz="2200" b="1" dirty="0">
                <a:solidFill>
                  <a:srgbClr val="093D7C"/>
                </a:solidFill>
                <a:latin typeface="Calibri (Body)"/>
              </a:rPr>
              <a:t>Strengthen governments' policies &amp; institutions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</a:pPr>
            <a:r>
              <a:rPr lang="en-US" sz="2200" dirty="0">
                <a:solidFill>
                  <a:srgbClr val="093D7C"/>
                </a:solidFill>
                <a:latin typeface="Calibri (Body)"/>
              </a:rPr>
              <a:t>Mobilize </a:t>
            </a:r>
            <a:r>
              <a:rPr lang="en-US" sz="2200" b="1" dirty="0">
                <a:solidFill>
                  <a:srgbClr val="093D7C"/>
                </a:solidFill>
                <a:latin typeface="Calibri (Body)"/>
              </a:rPr>
              <a:t>multi-stakeholder support</a:t>
            </a:r>
            <a:r>
              <a:rPr lang="en-US" sz="2200" dirty="0">
                <a:solidFill>
                  <a:srgbClr val="093D7C"/>
                </a:solidFill>
                <a:latin typeface="Calibri (Body)"/>
              </a:rPr>
              <a:t> for SDG implementation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endParaRPr lang="en-US" sz="2200" b="1" dirty="0">
              <a:solidFill>
                <a:srgbClr val="418FDE"/>
              </a:solidFill>
              <a:latin typeface="Calibri (Body)"/>
              <a:ea typeface="Roboto" panose="02000000000000000000" pitchFamily="2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endParaRPr lang="en-US" sz="2200" b="1" dirty="0">
              <a:solidFill>
                <a:srgbClr val="418FDE"/>
              </a:solidFill>
              <a:latin typeface="Calibri (Body)"/>
              <a:ea typeface="Roboto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8" name="Picture 4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74BA0FE6-0D2A-433C-9793-D19447A631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4506" y="1807910"/>
            <a:ext cx="3579312" cy="1387554"/>
          </a:xfrm>
          <a:prstGeom prst="rect">
            <a:avLst/>
          </a:prstGeom>
        </p:spPr>
      </p:pic>
      <p:cxnSp>
        <p:nvCxnSpPr>
          <p:cNvPr id="10" name="Connecteur droit 6">
            <a:extLst>
              <a:ext uri="{FF2B5EF4-FFF2-40B4-BE49-F238E27FC236}">
                <a16:creationId xmlns:a16="http://schemas.microsoft.com/office/drawing/2014/main" id="{00B2870C-A821-4F71-B6FB-C7A3192DB45E}"/>
              </a:ext>
            </a:extLst>
          </p:cNvPr>
          <p:cNvCxnSpPr>
            <a:cxnSpLocks/>
          </p:cNvCxnSpPr>
          <p:nvPr/>
        </p:nvCxnSpPr>
        <p:spPr>
          <a:xfrm>
            <a:off x="821938" y="1606599"/>
            <a:ext cx="10599478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191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993" y="985049"/>
            <a:ext cx="7742990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VNRs &amp; migration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6691" y="2073757"/>
            <a:ext cx="10919326" cy="4093248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en-GB" sz="2000" b="1" dirty="0">
                <a:solidFill>
                  <a:srgbClr val="3183D8"/>
                </a:solidFill>
              </a:rPr>
              <a:t>VNRs can:</a:t>
            </a:r>
          </a:p>
          <a:p>
            <a:pPr marL="342900" lvl="0" indent="-342900" algn="l">
              <a:buFontTx/>
              <a:buChar char="-"/>
            </a:pPr>
            <a:r>
              <a:rPr lang="en-GB" sz="2000" dirty="0">
                <a:solidFill>
                  <a:srgbClr val="093D7C"/>
                </a:solidFill>
              </a:rPr>
              <a:t>Help draw attention to the situation of migrants </a:t>
            </a:r>
          </a:p>
          <a:p>
            <a:pPr marL="342900" lvl="0" indent="-342900" algn="l">
              <a:buFontTx/>
              <a:buChar char="-"/>
            </a:pPr>
            <a:r>
              <a:rPr lang="en-GB" sz="2000" dirty="0">
                <a:solidFill>
                  <a:srgbClr val="093D7C"/>
                </a:solidFill>
              </a:rPr>
              <a:t>Ensuring that migration-related indicators are reflected in VNR</a:t>
            </a:r>
          </a:p>
          <a:p>
            <a:pPr marL="342900" lvl="0" indent="-342900" algn="l">
              <a:buFontTx/>
              <a:buChar char="-"/>
            </a:pPr>
            <a:r>
              <a:rPr lang="en-GB" sz="2000" dirty="0">
                <a:solidFill>
                  <a:srgbClr val="093D7C"/>
                </a:solidFill>
              </a:rPr>
              <a:t>Other areas of progress towards SDGs linked to migration</a:t>
            </a:r>
          </a:p>
          <a:p>
            <a:pPr marL="342900" lvl="0" indent="-342900" algn="l">
              <a:buFontTx/>
              <a:buChar char="-"/>
            </a:pPr>
            <a:r>
              <a:rPr lang="en-CA" sz="2000" dirty="0">
                <a:solidFill>
                  <a:srgbClr val="093D7C"/>
                </a:solidFill>
              </a:rPr>
              <a:t>Emphasise the link between migration and the SDGs </a:t>
            </a:r>
            <a:endParaRPr lang="en-GB" sz="2000" dirty="0">
              <a:solidFill>
                <a:srgbClr val="093D7C"/>
              </a:solidFill>
            </a:endParaRPr>
          </a:p>
          <a:p>
            <a:pPr marL="342900" lvl="0" indent="-342900" algn="l">
              <a:buFontTx/>
              <a:buChar char="-"/>
            </a:pPr>
            <a:r>
              <a:rPr lang="en-GB" sz="2000" dirty="0">
                <a:solidFill>
                  <a:srgbClr val="093D7C"/>
                </a:solidFill>
              </a:rPr>
              <a:t>Highlight areas where migration has affected SDG progress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en-GB" sz="1800" dirty="0">
              <a:solidFill>
                <a:srgbClr val="093D7C"/>
              </a:solidFill>
            </a:endParaRPr>
          </a:p>
          <a:p>
            <a:pPr marL="285750" lvl="0" indent="-285750" algn="l">
              <a:buFont typeface="Arial" panose="020B0604020202020204" pitchFamily="34" charset="0"/>
              <a:buChar char="•"/>
            </a:pPr>
            <a:endParaRPr lang="en-CA" sz="1800" b="1" dirty="0">
              <a:solidFill>
                <a:srgbClr val="093D7C"/>
              </a:solidFill>
              <a:cs typeface="Calibri"/>
            </a:endParaRPr>
          </a:p>
          <a:p>
            <a:pPr algn="l"/>
            <a:endParaRPr lang="en-GB" sz="1800" dirty="0">
              <a:solidFill>
                <a:srgbClr val="093D7C"/>
              </a:solidFill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endParaRPr lang="en-US" sz="1800" b="1" dirty="0">
              <a:solidFill>
                <a:srgbClr val="093D7C"/>
              </a:solidFill>
              <a:ea typeface="Roboto" panose="02000000000000000000" pitchFamily="2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endParaRPr lang="en-US" sz="1800" b="1" dirty="0">
              <a:solidFill>
                <a:srgbClr val="093D7C"/>
              </a:solidFill>
              <a:ea typeface="Roboto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cxnSp>
        <p:nvCxnSpPr>
          <p:cNvPr id="8" name="Connecteur droit 6">
            <a:extLst>
              <a:ext uri="{FF2B5EF4-FFF2-40B4-BE49-F238E27FC236}">
                <a16:creationId xmlns:a16="http://schemas.microsoft.com/office/drawing/2014/main" id="{E73DBA42-477C-42D2-9DD2-3F05F941503B}"/>
              </a:ext>
            </a:extLst>
          </p:cNvPr>
          <p:cNvCxnSpPr>
            <a:cxnSpLocks/>
          </p:cNvCxnSpPr>
          <p:nvPr/>
        </p:nvCxnSpPr>
        <p:spPr>
          <a:xfrm>
            <a:off x="886691" y="1791327"/>
            <a:ext cx="10621915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37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993" y="985049"/>
            <a:ext cx="7511983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GCM: monitoring &amp; review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4185" y="2316154"/>
            <a:ext cx="7613584" cy="2479579"/>
          </a:xfrm>
        </p:spPr>
        <p:txBody>
          <a:bodyPr>
            <a:noAutofit/>
          </a:bodyPr>
          <a:lstStyle/>
          <a:p>
            <a:pPr algn="l">
              <a:lnSpc>
                <a:spcPct val="125000"/>
              </a:lnSpc>
            </a:pPr>
            <a:r>
              <a:rPr lang="en-US" sz="2600" i="1" dirty="0">
                <a:solidFill>
                  <a:srgbClr val="418FDE"/>
                </a:solidFill>
                <a:ea typeface="Roboto Medium" panose="02000000000000000000" pitchFamily="2" charset="0"/>
              </a:rPr>
              <a:t>“We will review the progress made at </a:t>
            </a:r>
            <a:r>
              <a:rPr lang="en-US" sz="2600" b="1" i="1" u="sng" dirty="0">
                <a:solidFill>
                  <a:srgbClr val="1A3668"/>
                </a:solidFill>
                <a:ea typeface="Roboto Medium" panose="02000000000000000000" pitchFamily="2" charset="0"/>
              </a:rPr>
              <a:t>local</a:t>
            </a:r>
            <a:r>
              <a:rPr lang="en-US" sz="2600" b="1" i="1" dirty="0">
                <a:solidFill>
                  <a:srgbClr val="1A3668"/>
                </a:solidFill>
                <a:ea typeface="Roboto Medium" panose="02000000000000000000" pitchFamily="2" charset="0"/>
              </a:rPr>
              <a:t>, </a:t>
            </a:r>
            <a:r>
              <a:rPr lang="en-US" sz="2600" b="1" i="1" u="sng" dirty="0">
                <a:solidFill>
                  <a:srgbClr val="1A3668"/>
                </a:solidFill>
                <a:ea typeface="Roboto Medium" panose="02000000000000000000" pitchFamily="2" charset="0"/>
              </a:rPr>
              <a:t>nationa</a:t>
            </a:r>
            <a:r>
              <a:rPr lang="en-US" sz="2600" b="1" i="1" dirty="0">
                <a:solidFill>
                  <a:srgbClr val="1A3668"/>
                </a:solidFill>
                <a:ea typeface="Roboto Medium" panose="02000000000000000000" pitchFamily="2" charset="0"/>
              </a:rPr>
              <a:t>l, </a:t>
            </a:r>
            <a:r>
              <a:rPr lang="en-US" sz="2600" b="1" i="1" u="sng" dirty="0">
                <a:solidFill>
                  <a:srgbClr val="1A3668"/>
                </a:solidFill>
                <a:ea typeface="Roboto Medium" panose="02000000000000000000" pitchFamily="2" charset="0"/>
              </a:rPr>
              <a:t>regional</a:t>
            </a:r>
            <a:r>
              <a:rPr lang="en-US" sz="2600" b="1" i="1" dirty="0">
                <a:solidFill>
                  <a:srgbClr val="1A3668"/>
                </a:solidFill>
                <a:ea typeface="Roboto Medium" panose="02000000000000000000" pitchFamily="2" charset="0"/>
              </a:rPr>
              <a:t> and </a:t>
            </a:r>
            <a:r>
              <a:rPr lang="en-US" sz="2600" b="1" i="1" u="sng" dirty="0">
                <a:solidFill>
                  <a:srgbClr val="1A3668"/>
                </a:solidFill>
                <a:ea typeface="Roboto Medium" panose="02000000000000000000" pitchFamily="2" charset="0"/>
              </a:rPr>
              <a:t>global </a:t>
            </a:r>
            <a:r>
              <a:rPr lang="en-US" sz="2600" b="1" i="1" dirty="0">
                <a:solidFill>
                  <a:srgbClr val="1A3668"/>
                </a:solidFill>
                <a:ea typeface="Roboto Medium" panose="02000000000000000000" pitchFamily="2" charset="0"/>
              </a:rPr>
              <a:t>levels </a:t>
            </a:r>
            <a:r>
              <a:rPr lang="en-US" sz="2600" i="1" dirty="0">
                <a:solidFill>
                  <a:srgbClr val="418FDE"/>
                </a:solidFill>
                <a:ea typeface="Roboto Medium" panose="02000000000000000000" pitchFamily="2" charset="0"/>
              </a:rPr>
              <a:t>in implementing the Global Compact in the framework of the United Nations through a State-led approach and with the participation of all relevant stakeholders” </a:t>
            </a:r>
            <a:r>
              <a:rPr lang="en-US" sz="1800" i="1" dirty="0">
                <a:solidFill>
                  <a:srgbClr val="418FDE"/>
                </a:solidFill>
                <a:ea typeface="Roboto Medium" panose="02000000000000000000" pitchFamily="2" charset="0"/>
              </a:rPr>
              <a:t>– </a:t>
            </a:r>
            <a:r>
              <a:rPr lang="en-US" sz="1800" dirty="0">
                <a:solidFill>
                  <a:srgbClr val="418FDE"/>
                </a:solidFill>
                <a:ea typeface="Roboto Medium" panose="02000000000000000000" pitchFamily="2" charset="0"/>
              </a:rPr>
              <a:t>GMC, para. 48 </a:t>
            </a:r>
            <a:endParaRPr lang="en-US" sz="1800" i="1" dirty="0">
              <a:solidFill>
                <a:srgbClr val="418FDE"/>
              </a:solidFill>
              <a:ea typeface="Roboto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8" name="Picture 6" descr="A picture containing food&#10;&#10;Description generated with very high confidence">
            <a:extLst>
              <a:ext uri="{FF2B5EF4-FFF2-40B4-BE49-F238E27FC236}">
                <a16:creationId xmlns:a16="http://schemas.microsoft.com/office/drawing/2014/main" id="{0388E241-3E04-4083-8816-23A825E41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751" y="2316154"/>
            <a:ext cx="2479579" cy="2479579"/>
          </a:xfrm>
          <a:prstGeom prst="rect">
            <a:avLst/>
          </a:prstGeom>
        </p:spPr>
      </p:pic>
      <p:cxnSp>
        <p:nvCxnSpPr>
          <p:cNvPr id="10" name="Connecteur droit 6">
            <a:extLst>
              <a:ext uri="{FF2B5EF4-FFF2-40B4-BE49-F238E27FC236}">
                <a16:creationId xmlns:a16="http://schemas.microsoft.com/office/drawing/2014/main" id="{8E85BA88-9B82-4B14-B323-ED95CEF4443C}"/>
              </a:ext>
            </a:extLst>
          </p:cNvPr>
          <p:cNvCxnSpPr>
            <a:cxnSpLocks/>
          </p:cNvCxnSpPr>
          <p:nvPr/>
        </p:nvCxnSpPr>
        <p:spPr>
          <a:xfrm>
            <a:off x="932873" y="1791326"/>
            <a:ext cx="10462866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5025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993" y="1196121"/>
            <a:ext cx="9966134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30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International Migration Review Forum (IMRF)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1324" y="2327489"/>
            <a:ext cx="8650790" cy="2509131"/>
          </a:xfrm>
        </p:spPr>
        <p:txBody>
          <a:bodyPr>
            <a:noAutofit/>
          </a:bodyPr>
          <a:lstStyle/>
          <a:p>
            <a:pPr marL="457200" indent="-4572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</a:pPr>
            <a:r>
              <a:rPr lang="en-US" sz="2000" dirty="0">
                <a:solidFill>
                  <a:srgbClr val="002060"/>
                </a:solidFill>
                <a:latin typeface="Calibri (Body)"/>
              </a:rPr>
              <a:t>Primary </a:t>
            </a:r>
            <a:r>
              <a:rPr lang="en-US" sz="2000" b="1" dirty="0">
                <a:solidFill>
                  <a:srgbClr val="002060"/>
                </a:solidFill>
                <a:latin typeface="Calibri (Body)"/>
              </a:rPr>
              <a:t>inter-governmental platform </a:t>
            </a:r>
            <a:r>
              <a:rPr lang="en-US" sz="2000" dirty="0">
                <a:solidFill>
                  <a:srgbClr val="002060"/>
                </a:solidFill>
                <a:latin typeface="Calibri (Body)"/>
              </a:rPr>
              <a:t>for Member States to discuss &amp; share progress on GCM</a:t>
            </a:r>
            <a:endParaRPr lang="en-US" sz="2000" b="1" dirty="0">
              <a:solidFill>
                <a:srgbClr val="002060"/>
              </a:solidFill>
              <a:latin typeface="Calibri (Body)"/>
            </a:endParaRP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</a:pPr>
            <a:r>
              <a:rPr lang="en-US" sz="2000" dirty="0">
                <a:solidFill>
                  <a:srgbClr val="002060"/>
                </a:solidFill>
                <a:latin typeface="Calibri (Body)"/>
              </a:rPr>
              <a:t>Will convene every four years, </a:t>
            </a:r>
            <a:r>
              <a:rPr lang="en-US" sz="2000" b="1" dirty="0">
                <a:solidFill>
                  <a:srgbClr val="002060"/>
                </a:solidFill>
                <a:latin typeface="Calibri (Body)"/>
              </a:rPr>
              <a:t>starting in 2022 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</a:pPr>
            <a:r>
              <a:rPr lang="en-US" sz="2000" dirty="0">
                <a:solidFill>
                  <a:srgbClr val="002060"/>
                </a:solidFill>
                <a:latin typeface="Calibri (Body)"/>
              </a:rPr>
              <a:t>Includes interaction with and participation of </a:t>
            </a:r>
            <a:r>
              <a:rPr lang="en-US" sz="2000" b="1" dirty="0">
                <a:solidFill>
                  <a:srgbClr val="002060"/>
                </a:solidFill>
                <a:latin typeface="Calibri (Body)"/>
              </a:rPr>
              <a:t>relevant stakeholders 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</a:pPr>
            <a:r>
              <a:rPr lang="en-US" sz="2000" dirty="0">
                <a:solidFill>
                  <a:srgbClr val="002060"/>
                </a:solidFill>
                <a:latin typeface="Calibri (Body)"/>
              </a:rPr>
              <a:t>Each IMRF to result in a </a:t>
            </a:r>
            <a:r>
              <a:rPr lang="en-US" sz="2000" b="1" dirty="0">
                <a:solidFill>
                  <a:srgbClr val="002060"/>
                </a:solidFill>
                <a:latin typeface="Calibri (Body)"/>
              </a:rPr>
              <a:t>Progress Declaration </a:t>
            </a:r>
            <a:r>
              <a:rPr lang="en-US" sz="2000" dirty="0">
                <a:solidFill>
                  <a:srgbClr val="002060"/>
                </a:solidFill>
                <a:latin typeface="Calibri (Body)"/>
              </a:rPr>
              <a:t>agreed upon by governments – may be presented for consideration by HLPF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</a:pPr>
            <a:endParaRPr lang="en-US" sz="2200" b="1" dirty="0">
              <a:solidFill>
                <a:srgbClr val="002060"/>
              </a:solidFill>
              <a:latin typeface="Calibri (Body)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endParaRPr lang="en-US" sz="2200" b="1" dirty="0">
              <a:solidFill>
                <a:srgbClr val="002060"/>
              </a:solidFill>
              <a:latin typeface="Calibri (Body)"/>
              <a:ea typeface="Roboto" panose="02000000000000000000" pitchFamily="2" charset="0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endParaRPr lang="en-US" sz="2200" b="1" dirty="0">
              <a:solidFill>
                <a:srgbClr val="002060"/>
              </a:solidFill>
              <a:latin typeface="Calibri (Body)"/>
              <a:ea typeface="Roboto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10" name="Picture 6" descr="A picture containing food&#10;&#10;Description generated with very high confidence">
            <a:extLst>
              <a:ext uri="{FF2B5EF4-FFF2-40B4-BE49-F238E27FC236}">
                <a16:creationId xmlns:a16="http://schemas.microsoft.com/office/drawing/2014/main" id="{937676D9-C205-4058-83BD-B44D759405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8972" y="2369136"/>
            <a:ext cx="1702790" cy="1702790"/>
          </a:xfrm>
          <a:prstGeom prst="rect">
            <a:avLst/>
          </a:prstGeom>
        </p:spPr>
      </p:pic>
      <p:cxnSp>
        <p:nvCxnSpPr>
          <p:cNvPr id="11" name="Connecteur droit 6">
            <a:extLst>
              <a:ext uri="{FF2B5EF4-FFF2-40B4-BE49-F238E27FC236}">
                <a16:creationId xmlns:a16="http://schemas.microsoft.com/office/drawing/2014/main" id="{3D3360E4-20DB-40A9-8705-FBB2D02D4381}"/>
              </a:ext>
            </a:extLst>
          </p:cNvPr>
          <p:cNvCxnSpPr>
            <a:cxnSpLocks/>
          </p:cNvCxnSpPr>
          <p:nvPr/>
        </p:nvCxnSpPr>
        <p:spPr>
          <a:xfrm>
            <a:off x="784993" y="1892426"/>
            <a:ext cx="10335589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2">
            <a:extLst>
              <a:ext uri="{FF2B5EF4-FFF2-40B4-BE49-F238E27FC236}">
                <a16:creationId xmlns:a16="http://schemas.microsoft.com/office/drawing/2014/main" id="{B604661C-F7FE-4CF4-B0AE-71CC1A418E64}"/>
              </a:ext>
            </a:extLst>
          </p:cNvPr>
          <p:cNvSpPr txBox="1">
            <a:spLocks/>
          </p:cNvSpPr>
          <p:nvPr/>
        </p:nvSpPr>
        <p:spPr>
          <a:xfrm>
            <a:off x="784994" y="4766792"/>
            <a:ext cx="10986914" cy="118014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5000"/>
              </a:lnSpc>
            </a:pPr>
            <a:r>
              <a:rPr lang="en-GB" sz="2000" dirty="0">
                <a:solidFill>
                  <a:srgbClr val="0070C0"/>
                </a:solidFill>
              </a:rPr>
              <a:t>The </a:t>
            </a:r>
            <a:r>
              <a:rPr lang="en-GB" sz="2000" b="1" u="sng" dirty="0">
                <a:solidFill>
                  <a:srgbClr val="0070C0"/>
                </a:solidFill>
              </a:rPr>
              <a:t>IMRF is complimentary to the VNR</a:t>
            </a:r>
            <a:r>
              <a:rPr lang="en-GB" sz="2000" dirty="0">
                <a:solidFill>
                  <a:srgbClr val="0070C0"/>
                </a:solidFill>
              </a:rPr>
              <a:t> (and HLPF)</a:t>
            </a:r>
          </a:p>
          <a:p>
            <a:pPr>
              <a:lnSpc>
                <a:spcPct val="125000"/>
              </a:lnSpc>
            </a:pPr>
            <a:r>
              <a:rPr lang="en-GB" sz="2000" dirty="0">
                <a:solidFill>
                  <a:srgbClr val="0070C0"/>
                </a:solidFill>
              </a:rPr>
              <a:t>Recall: GCM is rooted in the 2030 Agenda &amp; supports SDG acceleration &amp; attainment</a:t>
            </a:r>
          </a:p>
          <a:p>
            <a:pPr>
              <a:lnSpc>
                <a:spcPct val="125000"/>
              </a:lnSpc>
            </a:pPr>
            <a:endParaRPr lang="en-US" sz="2000" dirty="0">
              <a:solidFill>
                <a:srgbClr val="418FDE"/>
              </a:solidFill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205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323" y="699683"/>
            <a:ext cx="7864331" cy="667597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GCM National Reviews:</a:t>
            </a:r>
            <a:b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endParaRPr lang="en-US" sz="2400" b="1" dirty="0">
              <a:solidFill>
                <a:srgbClr val="1A3668"/>
              </a:solidFill>
              <a:latin typeface="+mn-lt"/>
              <a:ea typeface="Roboto Medium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6691" y="1559613"/>
            <a:ext cx="7222835" cy="4639703"/>
          </a:xfrm>
        </p:spPr>
        <p:txBody>
          <a:bodyPr>
            <a:noAutofit/>
          </a:bodyPr>
          <a:lstStyle/>
          <a:p>
            <a:pPr algn="l">
              <a:lnSpc>
                <a:spcPct val="125000"/>
              </a:lnSpc>
              <a:spcBef>
                <a:spcPts val="400"/>
              </a:spcBef>
              <a:spcAft>
                <a:spcPts val="600"/>
              </a:spcAft>
            </a:pPr>
            <a:r>
              <a:rPr lang="en-US" sz="2000" dirty="0">
                <a:solidFill>
                  <a:srgbClr val="1A3668"/>
                </a:solidFill>
                <a:ea typeface="Roboto" panose="02000000000000000000" pitchFamily="2" charset="0"/>
              </a:rPr>
              <a:t>The GCM encourages Member States to prepare voluntary reviews of GCM implementation progress at the national level. </a:t>
            </a:r>
          </a:p>
          <a:p>
            <a:pPr algn="l">
              <a:lnSpc>
                <a:spcPct val="125000"/>
              </a:lnSpc>
              <a:spcBef>
                <a:spcPts val="400"/>
              </a:spcBef>
              <a:spcAft>
                <a:spcPts val="600"/>
              </a:spcAft>
            </a:pPr>
            <a:r>
              <a:rPr lang="en-US" sz="2000" dirty="0">
                <a:solidFill>
                  <a:srgbClr val="318CDD"/>
                </a:solidFill>
                <a:ea typeface="Roboto" panose="02000000000000000000" pitchFamily="2" charset="0"/>
              </a:rPr>
              <a:t>National Reviews should:</a:t>
            </a:r>
          </a:p>
          <a:p>
            <a:pPr marL="342900" indent="-342900" algn="l">
              <a:lnSpc>
                <a:spcPct val="125000"/>
              </a:lnSpc>
              <a:spcBef>
                <a:spcPts val="4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000" dirty="0">
                <a:solidFill>
                  <a:srgbClr val="318CDD"/>
                </a:solidFill>
                <a:ea typeface="Roboto" panose="02000000000000000000" pitchFamily="2" charset="0"/>
              </a:rPr>
              <a:t>be </a:t>
            </a:r>
            <a:r>
              <a:rPr lang="en-US" sz="2000" dirty="0">
                <a:solidFill>
                  <a:srgbClr val="318CDD"/>
                </a:solidFill>
              </a:rPr>
              <a:t>conducted regularly &amp; inclusively to </a:t>
            </a:r>
            <a:r>
              <a:rPr lang="en-US" sz="2000" dirty="0">
                <a:solidFill>
                  <a:srgbClr val="318CDD"/>
                </a:solidFill>
                <a:ea typeface="Roboto" panose="02000000000000000000" pitchFamily="2" charset="0"/>
              </a:rPr>
              <a:t>examine progress and inform future planning and activities</a:t>
            </a:r>
          </a:p>
          <a:p>
            <a:pPr marL="342900" indent="-342900" algn="l">
              <a:lnSpc>
                <a:spcPct val="125000"/>
              </a:lnSpc>
              <a:spcBef>
                <a:spcPts val="40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en-US" sz="2000" dirty="0">
                <a:solidFill>
                  <a:srgbClr val="318CDD"/>
                </a:solidFill>
                <a:ea typeface="Roboto" panose="02000000000000000000" pitchFamily="2" charset="0"/>
              </a:rPr>
              <a:t>Draw on meaningful contributions from all relevant stakeholders should participate </a:t>
            </a:r>
          </a:p>
          <a:p>
            <a:pPr algn="l">
              <a:lnSpc>
                <a:spcPct val="125000"/>
              </a:lnSpc>
              <a:spcBef>
                <a:spcPts val="400"/>
              </a:spcBef>
              <a:spcAft>
                <a:spcPts val="600"/>
              </a:spcAft>
            </a:pPr>
            <a:r>
              <a:rPr lang="en-US" sz="2000" dirty="0">
                <a:solidFill>
                  <a:srgbClr val="1A3668"/>
                </a:solidFill>
                <a:ea typeface="Roboto" panose="02000000000000000000" pitchFamily="2" charset="0"/>
              </a:rPr>
              <a:t>An indicative outline to support national reviews has been shared by the UN Network on Migration. This process could be supported through use of </a:t>
            </a:r>
            <a:r>
              <a:rPr lang="en-US" sz="2000" b="1" dirty="0">
                <a:solidFill>
                  <a:srgbClr val="1A3668"/>
                </a:solidFill>
                <a:ea typeface="Roboto" panose="02000000000000000000" pitchFamily="2" charset="0"/>
              </a:rPr>
              <a:t>national implementation plans.</a:t>
            </a:r>
          </a:p>
          <a:p>
            <a:pPr marL="342900" indent="-342900" algn="l">
              <a:lnSpc>
                <a:spcPct val="125000"/>
              </a:lnSpc>
              <a:spcBef>
                <a:spcPts val="400"/>
              </a:spcBef>
              <a:spcAft>
                <a:spcPts val="600"/>
              </a:spcAft>
              <a:buFont typeface="Wingdings" pitchFamily="2" charset="2"/>
              <a:buChar char="§"/>
            </a:pPr>
            <a:endParaRPr lang="en-US" sz="2200" b="1" dirty="0">
              <a:solidFill>
                <a:srgbClr val="1A3668"/>
              </a:solidFill>
              <a:ea typeface="Roboto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310280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387617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	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cxnSp>
        <p:nvCxnSpPr>
          <p:cNvPr id="12" name="Connecteur droit 6">
            <a:extLst>
              <a:ext uri="{FF2B5EF4-FFF2-40B4-BE49-F238E27FC236}">
                <a16:creationId xmlns:a16="http://schemas.microsoft.com/office/drawing/2014/main" id="{CAC562BA-2A08-4D77-ABF4-3ACFCC917899}"/>
              </a:ext>
            </a:extLst>
          </p:cNvPr>
          <p:cNvCxnSpPr>
            <a:cxnSpLocks/>
          </p:cNvCxnSpPr>
          <p:nvPr/>
        </p:nvCxnSpPr>
        <p:spPr>
          <a:xfrm flipV="1">
            <a:off x="886691" y="1331350"/>
            <a:ext cx="7222836" cy="46062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DCED70C0-2430-4471-A59E-772D10BF8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4928" y="1331350"/>
            <a:ext cx="3451508" cy="23010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8CA30D8-D9B8-4AEA-8674-89466661C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4928" y="3898310"/>
            <a:ext cx="3451509" cy="23010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BAEF30-52B8-4099-AF81-57636DECDFE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263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323" y="886466"/>
            <a:ext cx="9494788" cy="849272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8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GCM Regional Reviews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3417" y="1911142"/>
            <a:ext cx="11274720" cy="1378244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000" b="1" dirty="0">
                <a:solidFill>
                  <a:srgbClr val="093D7C"/>
                </a:solidFill>
                <a:latin typeface="Calibri (Body)"/>
              </a:rPr>
              <a:t>Regional Reviews</a:t>
            </a:r>
            <a:endParaRPr lang="en-US" sz="2000" dirty="0">
              <a:solidFill>
                <a:srgbClr val="418FDE"/>
              </a:solidFill>
              <a:latin typeface="Calibri (Body)"/>
            </a:endParaRPr>
          </a:p>
          <a:p>
            <a:pPr marL="457200" indent="-45720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/>
              <a:buChar char="•"/>
            </a:pPr>
            <a:r>
              <a:rPr lang="en-US" sz="2000" dirty="0">
                <a:solidFill>
                  <a:srgbClr val="418FDE"/>
                </a:solidFill>
                <a:latin typeface="Calibri (Body)"/>
              </a:rPr>
              <a:t>Will take place every four years, (beginning in 2020) alternating with discussions at the global level </a:t>
            </a:r>
          </a:p>
          <a:p>
            <a:pPr marL="457200" indent="-45720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/>
              <a:buChar char="•"/>
            </a:pPr>
            <a:r>
              <a:rPr lang="en-US" sz="2000" dirty="0">
                <a:solidFill>
                  <a:srgbClr val="418FDE"/>
                </a:solidFill>
                <a:latin typeface="Calibri (Body)"/>
              </a:rPr>
              <a:t>Provide an important opportunity for States to discuss migration dynamics at a regional level</a:t>
            </a:r>
          </a:p>
          <a:p>
            <a:pPr marL="457200" indent="-45720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Arial"/>
              <a:buChar char="•"/>
            </a:pPr>
            <a:r>
              <a:rPr lang="en-US" sz="2000" dirty="0">
                <a:solidFill>
                  <a:srgbClr val="418FDE"/>
                </a:solidFill>
                <a:latin typeface="Calibri (Body)"/>
              </a:rPr>
              <a:t>Pave the way for and inform the global review (first IMRF scheduled for 2022)</a:t>
            </a:r>
            <a:endParaRPr lang="en-US" sz="2000" b="1" dirty="0">
              <a:solidFill>
                <a:srgbClr val="418FDE"/>
              </a:solidFill>
              <a:latin typeface="Calibri (Body)"/>
              <a:ea typeface="Roboto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9010683" y="572525"/>
            <a:ext cx="2654625" cy="700672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844628" y="471061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cxnSp>
        <p:nvCxnSpPr>
          <p:cNvPr id="8" name="Connecteur droit 6">
            <a:extLst>
              <a:ext uri="{FF2B5EF4-FFF2-40B4-BE49-F238E27FC236}">
                <a16:creationId xmlns:a16="http://schemas.microsoft.com/office/drawing/2014/main" id="{F7F08750-FF04-4DF5-B9DE-CF543F7F4BB5}"/>
              </a:ext>
            </a:extLst>
          </p:cNvPr>
          <p:cNvCxnSpPr>
            <a:cxnSpLocks/>
          </p:cNvCxnSpPr>
          <p:nvPr/>
        </p:nvCxnSpPr>
        <p:spPr>
          <a:xfrm>
            <a:off x="874560" y="1591922"/>
            <a:ext cx="10599478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71C3FA71-53E8-414B-B848-0D45C4EF5549}"/>
              </a:ext>
            </a:extLst>
          </p:cNvPr>
          <p:cNvSpPr txBox="1">
            <a:spLocks/>
          </p:cNvSpPr>
          <p:nvPr/>
        </p:nvSpPr>
        <p:spPr>
          <a:xfrm>
            <a:off x="663417" y="3608605"/>
            <a:ext cx="11187633" cy="23629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2200" b="1" dirty="0">
                <a:solidFill>
                  <a:srgbClr val="093D7C"/>
                </a:solidFill>
                <a:latin typeface="Calibri (Body)"/>
              </a:rPr>
              <a:t>Role of the UN Network on Migration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1800" i="1" dirty="0">
                <a:solidFill>
                  <a:srgbClr val="093D7C"/>
                </a:solidFill>
                <a:latin typeface="Calibri (Body)"/>
              </a:rPr>
              <a:t>UNGA Res. 73/326 – Calls on the UN Network on Migration to help organize and prepare for regional reviews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endParaRPr lang="en-US" sz="600" dirty="0">
              <a:solidFill>
                <a:srgbClr val="007DBB"/>
              </a:solidFill>
              <a:latin typeface="Calibri (Body)"/>
            </a:endParaRP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2000" b="1" dirty="0">
                <a:solidFill>
                  <a:srgbClr val="418FDE"/>
                </a:solidFill>
                <a:latin typeface="Calibri (Body)"/>
              </a:rPr>
              <a:t>The 2020 Regional Reviews place importance on: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</a:pPr>
            <a:r>
              <a:rPr lang="en-US" sz="2000" b="1" dirty="0">
                <a:solidFill>
                  <a:srgbClr val="418FDE"/>
                </a:solidFill>
                <a:latin typeface="Calibri (Body)"/>
              </a:rPr>
              <a:t>State-led</a:t>
            </a:r>
            <a:r>
              <a:rPr lang="en-US" sz="2000" dirty="0">
                <a:solidFill>
                  <a:srgbClr val="418FDE"/>
                </a:solidFill>
                <a:latin typeface="Calibri (Body)"/>
              </a:rPr>
              <a:t> nature of the reviews GCM implementation</a:t>
            </a:r>
            <a:r>
              <a:rPr lang="en-US" sz="2000" b="1" dirty="0">
                <a:solidFill>
                  <a:srgbClr val="418FDE"/>
                </a:solidFill>
                <a:latin typeface="Calibri (Body)"/>
              </a:rPr>
              <a:t> 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buFont typeface="Arial"/>
              <a:buChar char="•"/>
            </a:pPr>
            <a:r>
              <a:rPr lang="en-US" sz="2000" dirty="0">
                <a:solidFill>
                  <a:srgbClr val="418FDE"/>
                </a:solidFill>
                <a:latin typeface="Calibri (Body)"/>
              </a:rPr>
              <a:t>Importance of compliance with </a:t>
            </a:r>
            <a:r>
              <a:rPr lang="en-US" sz="2000" b="1" dirty="0">
                <a:solidFill>
                  <a:srgbClr val="418FDE"/>
                </a:solidFill>
                <a:latin typeface="Calibri (Body)"/>
              </a:rPr>
              <a:t>GCM’s 360-degree approach, vision &amp; guiding principles</a:t>
            </a:r>
            <a:endParaRPr lang="en-US" sz="2200" b="1" dirty="0">
              <a:solidFill>
                <a:srgbClr val="418FDE"/>
              </a:solidFill>
              <a:latin typeface="Calibri (Body)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511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8621" y="862639"/>
            <a:ext cx="7864331" cy="64564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UNNM support to Regional Reviews: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8622" y="1624058"/>
            <a:ext cx="6058256" cy="3395151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1800" b="1" dirty="0">
                <a:solidFill>
                  <a:srgbClr val="093D7C"/>
                </a:solidFill>
                <a:ea typeface="Roboto" panose="02000000000000000000" pitchFamily="2" charset="0"/>
              </a:rPr>
              <a:t>Preparatory support: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solidFill>
                  <a:srgbClr val="093D7C"/>
                </a:solidFill>
                <a:ea typeface="Roboto" panose="02000000000000000000" pitchFamily="2" charset="0"/>
              </a:rPr>
              <a:t>-    Online discussion forums for States &amp; others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r>
              <a:rPr lang="en-US" sz="1800" dirty="0">
                <a:solidFill>
                  <a:srgbClr val="093D7C"/>
                </a:solidFill>
                <a:ea typeface="Roboto" panose="02000000000000000000" pitchFamily="2" charset="0"/>
              </a:rPr>
              <a:t>Multi-stakeholder consultations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1800" b="1" dirty="0">
                <a:solidFill>
                  <a:srgbClr val="093D7C"/>
                </a:solidFill>
                <a:ea typeface="Roboto" panose="02000000000000000000" pitchFamily="2" charset="0"/>
              </a:rPr>
              <a:t>During the reviews: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r>
              <a:rPr lang="en-US" sz="1800" dirty="0">
                <a:solidFill>
                  <a:srgbClr val="093D7C"/>
                </a:solidFill>
                <a:ea typeface="Roboto" panose="02000000000000000000" pitchFamily="2" charset="0"/>
              </a:rPr>
              <a:t>Facilitating multi-stakeholder participation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buFontTx/>
              <a:buChar char="-"/>
            </a:pPr>
            <a:r>
              <a:rPr lang="en-US" sz="1800" dirty="0">
                <a:solidFill>
                  <a:srgbClr val="093D7C"/>
                </a:solidFill>
                <a:ea typeface="Roboto" panose="02000000000000000000" pitchFamily="2" charset="0"/>
              </a:rPr>
              <a:t>Collecting inputs from national, regional &amp; international levels 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1800" b="1" dirty="0">
                <a:solidFill>
                  <a:srgbClr val="093D7C"/>
                </a:solidFill>
                <a:ea typeface="Roboto" panose="02000000000000000000" pitchFamily="2" charset="0"/>
              </a:rPr>
              <a:t>Following the reviews:</a:t>
            </a:r>
          </a:p>
          <a:p>
            <a:pPr algn="l">
              <a:lnSpc>
                <a:spcPct val="100000"/>
              </a:lnSpc>
              <a:spcBef>
                <a:spcPts val="600"/>
              </a:spcBef>
            </a:pPr>
            <a:r>
              <a:rPr lang="en-US" sz="1800" dirty="0">
                <a:solidFill>
                  <a:srgbClr val="093D7C"/>
                </a:solidFill>
                <a:ea typeface="Roboto" panose="02000000000000000000" pitchFamily="2" charset="0"/>
              </a:rPr>
              <a:t>-    Sharing inputs on the Network’s Global Knowledge Platform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438621" y="48890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423640" y="6349004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cxnSp>
        <p:nvCxnSpPr>
          <p:cNvPr id="14" name="Connecteur droit 6">
            <a:extLst>
              <a:ext uri="{FF2B5EF4-FFF2-40B4-BE49-F238E27FC236}">
                <a16:creationId xmlns:a16="http://schemas.microsoft.com/office/drawing/2014/main" id="{5443E521-C2E6-4BE6-91B0-57C001C63E6D}"/>
              </a:ext>
            </a:extLst>
          </p:cNvPr>
          <p:cNvCxnSpPr>
            <a:cxnSpLocks/>
          </p:cNvCxnSpPr>
          <p:nvPr/>
        </p:nvCxnSpPr>
        <p:spPr>
          <a:xfrm flipV="1">
            <a:off x="591214" y="1508279"/>
            <a:ext cx="11235457" cy="7273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AF65171E-61F1-4F28-96CD-3853898DC6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271" y="1660968"/>
            <a:ext cx="5486400" cy="27051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383EE54-40EB-4074-B0E7-27821F732AF8}"/>
              </a:ext>
            </a:extLst>
          </p:cNvPr>
          <p:cNvSpPr txBox="1"/>
          <p:nvPr/>
        </p:nvSpPr>
        <p:spPr>
          <a:xfrm>
            <a:off x="496344" y="4884115"/>
            <a:ext cx="11425195" cy="1277273"/>
          </a:xfrm>
          <a:prstGeom prst="rect">
            <a:avLst/>
          </a:prstGeom>
          <a:solidFill>
            <a:srgbClr val="418FDE"/>
          </a:solidFill>
          <a:ln>
            <a:solidFill>
              <a:srgbClr val="418FDE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solidFill>
                  <a:schemeClr val="bg1"/>
                </a:solidFill>
              </a:rPr>
              <a:t>The UN Network on Migration has developed several guidance documents to support the preparation of the 2020 Regional reviews, including an indicative outline for Member State submissions.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2000" dirty="0">
                <a:solidFill>
                  <a:schemeClr val="bg1"/>
                </a:solidFill>
              </a:rPr>
              <a:t>All guidance can be found </a:t>
            </a:r>
            <a:r>
              <a:rPr lang="en-US" sz="2000" dirty="0">
                <a:solidFill>
                  <a:schemeClr val="bg1"/>
                </a:solidFill>
                <a:hlinkClick r:id="rId4"/>
              </a:rPr>
              <a:t>here</a:t>
            </a:r>
            <a:r>
              <a:rPr lang="en-US" sz="2000" dirty="0">
                <a:solidFill>
                  <a:schemeClr val="bg1"/>
                </a:solidFill>
              </a:rPr>
              <a:t>, updated by the Network Secretariat on an ongoing basis </a:t>
            </a:r>
            <a:r>
              <a:rPr lang="en-US" sz="1200" dirty="0">
                <a:solidFill>
                  <a:schemeClr val="bg1"/>
                </a:solidFill>
              </a:rPr>
              <a:t>(</a:t>
            </a:r>
            <a:r>
              <a:rPr lang="en-US" sz="12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https://migrationnetwork.un.org/supporting-material-regional-reviews</a:t>
            </a:r>
            <a:r>
              <a:rPr lang="en-US" sz="1200" dirty="0">
                <a:solidFill>
                  <a:schemeClr val="bg1"/>
                </a:solidFill>
              </a:rPr>
              <a:t> 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F575B15-E0BD-4695-8C59-5130E0F564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86" t="8419" b="7562"/>
          <a:stretch/>
        </p:blipFill>
        <p:spPr>
          <a:xfrm>
            <a:off x="9039872" y="279770"/>
            <a:ext cx="2786799" cy="7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047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CFD5823FDD274DBBA0DFB1B306E4ED" ma:contentTypeVersion="5" ma:contentTypeDescription="Create a new document." ma:contentTypeScope="" ma:versionID="0ef3f8aa29c365f2bed0425bd73b9769">
  <xsd:schema xmlns:xsd="http://www.w3.org/2001/XMLSchema" xmlns:xs="http://www.w3.org/2001/XMLSchema" xmlns:p="http://schemas.microsoft.com/office/2006/metadata/properties" xmlns:ns2="3f5b072a-ecf4-429f-8485-a49459716b63" targetNamespace="http://schemas.microsoft.com/office/2006/metadata/properties" ma:root="true" ma:fieldsID="f2ea312e8448f0de436a1a203ea22fdf" ns2:_="">
    <xsd:import namespace="3f5b072a-ecf4-429f-8485-a49459716b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b072a-ecf4-429f-8485-a49459716b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C268E9-10CF-4708-A16D-9E51E1DB72C2}"/>
</file>

<file path=customXml/itemProps2.xml><?xml version="1.0" encoding="utf-8"?>
<ds:datastoreItem xmlns:ds="http://schemas.openxmlformats.org/officeDocument/2006/customXml" ds:itemID="{7BFAAAC2-1D98-4B43-ACA0-2FD44D9D930D}"/>
</file>

<file path=customXml/itemProps3.xml><?xml version="1.0" encoding="utf-8"?>
<ds:datastoreItem xmlns:ds="http://schemas.openxmlformats.org/officeDocument/2006/customXml" ds:itemID="{8CAC3C20-516E-46ED-80A5-C20A6B660D49}"/>
</file>

<file path=docProps/app.xml><?xml version="1.0" encoding="utf-8"?>
<Properties xmlns="http://schemas.openxmlformats.org/officeDocument/2006/extended-properties" xmlns:vt="http://schemas.openxmlformats.org/officeDocument/2006/docPropsVTypes">
  <TotalTime>2804</TotalTime>
  <Words>799</Words>
  <Application>Microsoft Office PowerPoint</Application>
  <PresentationFormat>Widescreen</PresentationFormat>
  <Paragraphs>88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(Body)</vt:lpstr>
      <vt:lpstr>Calibri Light</vt:lpstr>
      <vt:lpstr>Wingdings</vt:lpstr>
      <vt:lpstr>Office Theme</vt:lpstr>
      <vt:lpstr>Session 7: Migration Governance: Monitoring &amp; Reporting</vt:lpstr>
      <vt:lpstr>Session 7 Objectives:  - Review the linkages between migration governance &amp; the two most prominent monitoring &amp; reporting mechanisms for the 2030 Agenda &amp; the GCM: the VNR &amp; the IMRF   </vt:lpstr>
      <vt:lpstr>Voluntary National Reviews (VNRs)</vt:lpstr>
      <vt:lpstr>VNRs &amp; migration</vt:lpstr>
      <vt:lpstr>GCM: monitoring &amp; review</vt:lpstr>
      <vt:lpstr>International Migration Review Forum (IMRF)</vt:lpstr>
      <vt:lpstr>GCM National Reviews: </vt:lpstr>
      <vt:lpstr>GCM Regional Reviews</vt:lpstr>
      <vt:lpstr>UNNM support to Regional Reviews:</vt:lpstr>
      <vt:lpstr>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IOM, M&amp;SD Unit</cp:lastModifiedBy>
  <cp:revision>79</cp:revision>
  <dcterms:created xsi:type="dcterms:W3CDTF">2020-01-28T05:54:28Z</dcterms:created>
  <dcterms:modified xsi:type="dcterms:W3CDTF">2020-10-21T12:28:23Z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059aa38-f392-4105-be92-628035578272_Enabled">
    <vt:lpwstr>true</vt:lpwstr>
  </property>
  <property fmtid="{D5CDD505-2E9C-101B-9397-08002B2CF9AE}" pid="3" name="MSIP_Label_2059aa38-f392-4105-be92-628035578272_SetDate">
    <vt:lpwstr>2020-08-19T17:16:40Z</vt:lpwstr>
  </property>
  <property fmtid="{D5CDD505-2E9C-101B-9397-08002B2CF9AE}" pid="4" name="MSIP_Label_2059aa38-f392-4105-be92-628035578272_Method">
    <vt:lpwstr>Standard</vt:lpwstr>
  </property>
  <property fmtid="{D5CDD505-2E9C-101B-9397-08002B2CF9AE}" pid="5" name="MSIP_Label_2059aa38-f392-4105-be92-628035578272_Name">
    <vt:lpwstr>IOMLb0020IN123173</vt:lpwstr>
  </property>
  <property fmtid="{D5CDD505-2E9C-101B-9397-08002B2CF9AE}" pid="6" name="MSIP_Label_2059aa38-f392-4105-be92-628035578272_SiteId">
    <vt:lpwstr>1588262d-23fb-43b4-bd6e-bce49c8e6186</vt:lpwstr>
  </property>
  <property fmtid="{D5CDD505-2E9C-101B-9397-08002B2CF9AE}" pid="7" name="MSIP_Label_2059aa38-f392-4105-be92-628035578272_ActionId">
    <vt:lpwstr>28641609-85b4-47a0-95a7-0000ac34b576</vt:lpwstr>
  </property>
  <property fmtid="{D5CDD505-2E9C-101B-9397-08002B2CF9AE}" pid="8" name="MSIP_Label_2059aa38-f392-4105-be92-628035578272_ContentBits">
    <vt:lpwstr>0</vt:lpwstr>
  </property>
  <property fmtid="{D5CDD505-2E9C-101B-9397-08002B2CF9AE}" pid="9" name="Order">
    <vt:r8>116800</vt:r8>
  </property>
  <property fmtid="{D5CDD505-2E9C-101B-9397-08002B2CF9AE}" pid="10" name="ContentTypeId">
    <vt:lpwstr>0x010100DBCFD5823FDD274DBBA0DFB1B306E4ED</vt:lpwstr>
  </property>
  <property fmtid="{D5CDD505-2E9C-101B-9397-08002B2CF9AE}" pid="11" name="_SourceUrl">
    <vt:lpwstr/>
  </property>
  <property fmtid="{D5CDD505-2E9C-101B-9397-08002B2CF9AE}" pid="12" name="_SharedFileIndex">
    <vt:lpwstr/>
  </property>
  <property fmtid="{D5CDD505-2E9C-101B-9397-08002B2CF9AE}" pid="13" name="ComplianceAssetId">
    <vt:lpwstr/>
  </property>
</Properties>
</file>