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57" r:id="rId5"/>
    <p:sldId id="260" r:id="rId6"/>
    <p:sldId id="262" r:id="rId7"/>
    <p:sldId id="269" r:id="rId8"/>
    <p:sldId id="259" r:id="rId9"/>
    <p:sldId id="271" r:id="rId10"/>
    <p:sldId id="263"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D08"/>
    <a:srgbClr val="28BADF"/>
    <a:srgbClr val="FAFCFD"/>
    <a:srgbClr val="27BCE1"/>
    <a:srgbClr val="EF3078"/>
    <a:srgbClr val="53982C"/>
    <a:srgbClr val="61B234"/>
    <a:srgbClr val="D65893"/>
    <a:srgbClr val="8EBF25"/>
    <a:srgbClr val="9C25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80D7F-E71B-41E2-9A7A-784553AFE74F}" v="8" dt="2021-11-24T12:29:04.470"/>
    <p1510:client id="{6973D618-0A95-4D74-B578-4FDBBEFF84B2}" v="99" dt="2021-11-23T09:14:26.983"/>
    <p1510:client id="{7475EA57-A099-4AC7-8EF8-0C3C5234FF00}" v="19" dt="2021-11-24T14:41:02.316"/>
    <p1510:client id="{93CCDBC2-E306-454B-AA39-45331F3E1A25}" v="4" dt="2021-11-24T12:27:14.379"/>
    <p1510:client id="{9ABD8BFF-62CB-4A1F-9568-DFB1C2517EE5}" v="77" dt="2021-11-24T10:58:48.598"/>
    <p1510:client id="{9E7DFF1B-E831-4E84-A4BC-3C676EDBA84F}" v="17" dt="2021-11-24T11:37:11.262"/>
    <p1510:client id="{B124FDB2-0F5B-41F2-9723-F51878296C38}" v="5" dt="2021-11-24T13:15:25.813"/>
    <p1510:client id="{B148E545-E15B-49B0-B4E8-C92A96C80F70}" v="79" dt="2021-11-23T10:12:45.374"/>
    <p1510:client id="{B9318453-C381-41EC-9972-66B19504A44F}" v="7" dt="2021-11-25T12:05:14.823"/>
    <p1510:client id="{DD53ACF6-3EB1-4940-A212-983D4BDA36AC}" v="4" dt="2021-11-24T12:28:13.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32" y="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E1A779C-57F2-4CF7-8902-276FB62D1B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18DCE27-2567-4A4E-9AF7-FD32FBD7A8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E2ABAF-44EB-430A-AB6C-08509882303B}" type="datetimeFigureOut">
              <a:rPr lang="fr-FR" smtClean="0"/>
              <a:t>25/11/2021</a:t>
            </a:fld>
            <a:endParaRPr lang="fr-FR"/>
          </a:p>
        </p:txBody>
      </p:sp>
      <p:sp>
        <p:nvSpPr>
          <p:cNvPr id="4" name="Espace réservé du pied de page 3">
            <a:extLst>
              <a:ext uri="{FF2B5EF4-FFF2-40B4-BE49-F238E27FC236}">
                <a16:creationId xmlns:a16="http://schemas.microsoft.com/office/drawing/2014/main" id="{33ACB72E-893D-4C61-95B9-C01E42A075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B924019-B4E1-4919-8094-D31378433D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EDCC4F-BDDA-4D51-8B41-26A2D7F6B985}" type="slidenum">
              <a:rPr lang="fr-FR" smtClean="0"/>
              <a:t>‹#›</a:t>
            </a:fld>
            <a:endParaRPr lang="fr-FR"/>
          </a:p>
        </p:txBody>
      </p:sp>
    </p:spTree>
    <p:extLst>
      <p:ext uri="{BB962C8B-B14F-4D97-AF65-F5344CB8AC3E}">
        <p14:creationId xmlns:p14="http://schemas.microsoft.com/office/powerpoint/2010/main" val="3480241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7200A4-D53A-4DDF-8118-E4EC73FE1D93}" type="datetimeFigureOut">
              <a:rPr lang="fr-FR" smtClean="0"/>
              <a:t>25/11/2021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FD17B-85E9-4BE1-9D30-3D159479BD64}" type="slidenum">
              <a:rPr lang="fr-FR" smtClean="0"/>
              <a:t>‹#›</a:t>
            </a:fld>
            <a:endParaRPr lang="fr-FR"/>
          </a:p>
        </p:txBody>
      </p:sp>
    </p:spTree>
    <p:extLst>
      <p:ext uri="{BB962C8B-B14F-4D97-AF65-F5344CB8AC3E}">
        <p14:creationId xmlns:p14="http://schemas.microsoft.com/office/powerpoint/2010/main" val="377998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CFD17B-85E9-4BE1-9D30-3D159479BD64}" type="slidenum">
              <a:rPr lang="fr-FR" smtClean="0"/>
              <a:t>1</a:t>
            </a:fld>
            <a:endParaRPr lang="fr-FR"/>
          </a:p>
        </p:txBody>
      </p:sp>
    </p:spTree>
    <p:extLst>
      <p:ext uri="{BB962C8B-B14F-4D97-AF65-F5344CB8AC3E}">
        <p14:creationId xmlns:p14="http://schemas.microsoft.com/office/powerpoint/2010/main" val="216621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800" i="1">
                <a:solidFill>
                  <a:srgbClr val="333333"/>
                </a:solidFill>
                <a:effectLst/>
                <a:latin typeface="Calibri"/>
                <a:ea typeface="Calibri" panose="020F0502020204030204" pitchFamily="34" charset="0"/>
                <a:cs typeface="Calibri"/>
              </a:rPr>
              <a:t>The Global Compact for Safe, Orderly and Regular Migration is the first-ever </a:t>
            </a:r>
            <a:r>
              <a:rPr lang="en-US" sz="1800" i="1" err="1">
                <a:solidFill>
                  <a:srgbClr val="333333"/>
                </a:solidFill>
                <a:effectLst/>
                <a:latin typeface="Calibri"/>
                <a:ea typeface="Calibri" panose="020F0502020204030204" pitchFamily="34" charset="0"/>
                <a:cs typeface="Calibri"/>
              </a:rPr>
              <a:t>intergovernmentally</a:t>
            </a:r>
            <a:r>
              <a:rPr lang="en-US" sz="1800" i="1">
                <a:solidFill>
                  <a:srgbClr val="333333"/>
                </a:solidFill>
                <a:effectLst/>
                <a:latin typeface="Calibri"/>
                <a:ea typeface="Calibri" panose="020F0502020204030204" pitchFamily="34" charset="0"/>
                <a:cs typeface="Calibri"/>
              </a:rPr>
              <a:t> agreed UN framework on a cooperative approach to international migration, to ensure that migration works for all, recognizing that no single government can effectively govern migration alone. </a:t>
            </a:r>
            <a:endParaRPr lang="fr-FR">
              <a:latin typeface="Calibri"/>
              <a:cs typeface="Calibri"/>
            </a:endParaRPr>
          </a:p>
        </p:txBody>
      </p:sp>
      <p:sp>
        <p:nvSpPr>
          <p:cNvPr id="4" name="Espace réservé du numéro de diapositive 3"/>
          <p:cNvSpPr>
            <a:spLocks noGrp="1"/>
          </p:cNvSpPr>
          <p:nvPr>
            <p:ph type="sldNum" sz="quarter" idx="5"/>
          </p:nvPr>
        </p:nvSpPr>
        <p:spPr/>
        <p:txBody>
          <a:bodyPr/>
          <a:lstStyle/>
          <a:p>
            <a:fld id="{80CFD17B-85E9-4BE1-9D30-3D159479BD64}" type="slidenum">
              <a:rPr lang="fr-FR" smtClean="0"/>
              <a:t>2</a:t>
            </a:fld>
            <a:endParaRPr lang="fr-FR"/>
          </a:p>
        </p:txBody>
      </p:sp>
    </p:spTree>
    <p:extLst>
      <p:ext uri="{BB962C8B-B14F-4D97-AF65-F5344CB8AC3E}">
        <p14:creationId xmlns:p14="http://schemas.microsoft.com/office/powerpoint/2010/main" val="1498069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The GCM defines 23 objectives covering all aspects of migration with an array of possible actions that States may use to implement their national migration policies. While not legally binding, the GCM’s guiding principles, objectives and actions are grounded  in established obligations and principles, underpinned by the Universal Declaration of Human Rights, the 2030 Agenda for Sustainable Development, and international law. </a:t>
            </a:r>
            <a:endParaRPr lang="en-US"/>
          </a:p>
        </p:txBody>
      </p:sp>
      <p:sp>
        <p:nvSpPr>
          <p:cNvPr id="4" name="Espace réservé du numéro de diapositive 3"/>
          <p:cNvSpPr>
            <a:spLocks noGrp="1"/>
          </p:cNvSpPr>
          <p:nvPr>
            <p:ph type="sldNum" sz="quarter" idx="5"/>
          </p:nvPr>
        </p:nvSpPr>
        <p:spPr/>
        <p:txBody>
          <a:bodyPr/>
          <a:lstStyle/>
          <a:p>
            <a:fld id="{80CFD17B-85E9-4BE1-9D30-3D159479BD64}" type="slidenum">
              <a:rPr lang="fr-FR" smtClean="0"/>
              <a:t>3</a:t>
            </a:fld>
            <a:endParaRPr lang="fr-FR"/>
          </a:p>
        </p:txBody>
      </p:sp>
    </p:spTree>
    <p:extLst>
      <p:ext uri="{BB962C8B-B14F-4D97-AF65-F5344CB8AC3E}">
        <p14:creationId xmlns:p14="http://schemas.microsoft.com/office/powerpoint/2010/main" val="3547807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The International Migration Review Forum is the primary intergovernmental global platform to discuss and share progress on the implementation of all aspects of the Global Compact, with the participation of all relevant stakeholders. The first International Migration Review Forum will take place in New York from 10 to 13 May 2022 and will result in an </a:t>
            </a:r>
            <a:r>
              <a:rPr lang="en-US" sz="1200" i="1" kern="1200" err="1">
                <a:solidFill>
                  <a:schemeClr val="tx1"/>
                </a:solidFill>
                <a:effectLst/>
                <a:latin typeface="+mn-lt"/>
                <a:ea typeface="+mn-ea"/>
                <a:cs typeface="+mn-cs"/>
              </a:rPr>
              <a:t>intergovernmentally</a:t>
            </a:r>
            <a:r>
              <a:rPr lang="en-US" sz="1200" i="1" kern="1200">
                <a:solidFill>
                  <a:schemeClr val="tx1"/>
                </a:solidFill>
                <a:effectLst/>
                <a:latin typeface="+mn-lt"/>
                <a:ea typeface="+mn-ea"/>
                <a:cs typeface="+mn-cs"/>
              </a:rPr>
              <a:t> agreed Progress Declaration.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4 round tables will take place during the IMRF to offer space to Member States and other relevant stakeholders to discuss and share progress on the implementation of all 23 objectives of the Global Compact. </a:t>
            </a:r>
            <a:endParaRPr lang="en-US"/>
          </a:p>
        </p:txBody>
      </p:sp>
      <p:sp>
        <p:nvSpPr>
          <p:cNvPr id="4" name="Espace réservé du numéro de diapositive 3"/>
          <p:cNvSpPr>
            <a:spLocks noGrp="1"/>
          </p:cNvSpPr>
          <p:nvPr>
            <p:ph type="sldNum" sz="quarter" idx="5"/>
          </p:nvPr>
        </p:nvSpPr>
        <p:spPr/>
        <p:txBody>
          <a:bodyPr/>
          <a:lstStyle/>
          <a:p>
            <a:fld id="{80CFD17B-85E9-4BE1-9D30-3D159479BD64}" type="slidenum">
              <a:rPr lang="fr-FR" smtClean="0"/>
              <a:t>4</a:t>
            </a:fld>
            <a:endParaRPr lang="fr-FR"/>
          </a:p>
        </p:txBody>
      </p:sp>
    </p:spTree>
    <p:extLst>
      <p:ext uri="{BB962C8B-B14F-4D97-AF65-F5344CB8AC3E}">
        <p14:creationId xmlns:p14="http://schemas.microsoft.com/office/powerpoint/2010/main" val="344114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Round table 1 will offer a space for discussion on five related objectives of the GCM. First of all, nobody should feel compelled to leave their country of origin due to circumstances and factors beyond their control, including the negative impacts of climate change;  people should have access to more options for safe avenues to migrate regularly in accordance with relevant considerations; migration should take place through transparent and user-friendly procedures, with referral mechanisms for categories of migrants in situations of vulnerability; the rights and dignity of all migrants, including migrant workers, regardless of migration status, should be protected at all stages of migration; and migrants should be able to enjoy decent work and develop their skills to empower them to maximize their contributions to countries of origin and destination alike.</a:t>
            </a:r>
            <a:endParaRPr lang="en-US"/>
          </a:p>
        </p:txBody>
      </p:sp>
      <p:sp>
        <p:nvSpPr>
          <p:cNvPr id="4" name="Slide Number Placeholder 3"/>
          <p:cNvSpPr>
            <a:spLocks noGrp="1"/>
          </p:cNvSpPr>
          <p:nvPr>
            <p:ph type="sldNum" sz="quarter" idx="5"/>
          </p:nvPr>
        </p:nvSpPr>
        <p:spPr/>
        <p:txBody>
          <a:bodyPr/>
          <a:lstStyle/>
          <a:p>
            <a:fld id="{80CFD17B-85E9-4BE1-9D30-3D159479BD64}" type="slidenum">
              <a:rPr lang="fr-FR" smtClean="0"/>
              <a:t>5</a:t>
            </a:fld>
            <a:endParaRPr lang="fr-FR"/>
          </a:p>
        </p:txBody>
      </p:sp>
    </p:spTree>
    <p:extLst>
      <p:ext uri="{BB962C8B-B14F-4D97-AF65-F5344CB8AC3E}">
        <p14:creationId xmlns:p14="http://schemas.microsoft.com/office/powerpoint/2010/main" val="3994401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To support the discussion in the Round Table, we need your ideas and inputs. A background note to set the agenda and main topics for the Round Table is currently being prepared by ILO and UNDP on behalf of the UN Network on Migration. By contributing and  sharing your ideas in the Discussion Space web page, you can help shape the Round Table, raising the profile of </a:t>
            </a:r>
            <a:r>
              <a:rPr lang="en-US" i="1"/>
              <a:t>your priorities</a:t>
            </a:r>
            <a:r>
              <a:rPr lang="en-US" sz="1200" i="1" kern="1200">
                <a:solidFill>
                  <a:schemeClr val="tx1"/>
                </a:solidFill>
                <a:effectLst/>
                <a:latin typeface="+mn-lt"/>
                <a:ea typeface="+mn-ea"/>
                <a:cs typeface="+mn-cs"/>
              </a:rPr>
              <a:t>. You can respond to the guiding questions, interact with other participants, and share your experiences and insights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We look forward to your participation and contribution!</a:t>
            </a:r>
            <a:endParaRPr lang="en-US"/>
          </a:p>
        </p:txBody>
      </p:sp>
      <p:sp>
        <p:nvSpPr>
          <p:cNvPr id="4" name="Espace réservé du numéro de diapositive 3"/>
          <p:cNvSpPr>
            <a:spLocks noGrp="1"/>
          </p:cNvSpPr>
          <p:nvPr>
            <p:ph type="sldNum" sz="quarter" idx="5"/>
          </p:nvPr>
        </p:nvSpPr>
        <p:spPr/>
        <p:txBody>
          <a:bodyPr/>
          <a:lstStyle/>
          <a:p>
            <a:fld id="{80CFD17B-85E9-4BE1-9D30-3D159479BD64}" type="slidenum">
              <a:rPr lang="fr-FR" smtClean="0"/>
              <a:t>7</a:t>
            </a:fld>
            <a:endParaRPr lang="fr-FR"/>
          </a:p>
        </p:txBody>
      </p:sp>
    </p:spTree>
    <p:extLst>
      <p:ext uri="{BB962C8B-B14F-4D97-AF65-F5344CB8AC3E}">
        <p14:creationId xmlns:p14="http://schemas.microsoft.com/office/powerpoint/2010/main" val="1472155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4B9A56-C7BA-4E87-9718-28D0F9140849}"/>
              </a:ext>
            </a:extLst>
          </p:cNvPr>
          <p:cNvSpPr/>
          <p:nvPr userDrawn="1"/>
        </p:nvSpPr>
        <p:spPr>
          <a:xfrm>
            <a:off x="-2" y="5952067"/>
            <a:ext cx="12192001" cy="905933"/>
          </a:xfrm>
          <a:prstGeom prst="rect">
            <a:avLst/>
          </a:prstGeom>
          <a:solidFill>
            <a:srgbClr val="076CA0">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a:extLst>
              <a:ext uri="{FF2B5EF4-FFF2-40B4-BE49-F238E27FC236}">
                <a16:creationId xmlns:a16="http://schemas.microsoft.com/office/drawing/2014/main" id="{48725708-E267-4907-B74B-547995C9B8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8010" y="6185782"/>
            <a:ext cx="3619500" cy="430893"/>
          </a:xfrm>
          <a:prstGeom prst="rect">
            <a:avLst/>
          </a:prstGeom>
        </p:spPr>
      </p:pic>
      <p:pic>
        <p:nvPicPr>
          <p:cNvPr id="11" name="Graphique 10">
            <a:extLst>
              <a:ext uri="{FF2B5EF4-FFF2-40B4-BE49-F238E27FC236}">
                <a16:creationId xmlns:a16="http://schemas.microsoft.com/office/drawing/2014/main" id="{25792EB1-7BCE-488B-8E20-C8888ADB43F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11583"/>
          <a:stretch/>
        </p:blipFill>
        <p:spPr>
          <a:xfrm>
            <a:off x="0" y="120650"/>
            <a:ext cx="7201498" cy="6737350"/>
          </a:xfrm>
          <a:prstGeom prst="rect">
            <a:avLst/>
          </a:prstGeom>
        </p:spPr>
      </p:pic>
      <p:sp>
        <p:nvSpPr>
          <p:cNvPr id="18" name="Espace réservé du contenu 17">
            <a:extLst>
              <a:ext uri="{FF2B5EF4-FFF2-40B4-BE49-F238E27FC236}">
                <a16:creationId xmlns:a16="http://schemas.microsoft.com/office/drawing/2014/main" id="{7F82E0E2-EE7A-486E-96FB-72F756D713F7}"/>
              </a:ext>
            </a:extLst>
          </p:cNvPr>
          <p:cNvSpPr>
            <a:spLocks noGrp="1"/>
          </p:cNvSpPr>
          <p:nvPr>
            <p:ph sz="quarter" idx="10" hasCustomPrompt="1"/>
          </p:nvPr>
        </p:nvSpPr>
        <p:spPr>
          <a:xfrm>
            <a:off x="3901017" y="2190750"/>
            <a:ext cx="6157384" cy="560917"/>
          </a:xfrm>
          <a:prstGeom prst="rect">
            <a:avLst/>
          </a:prstGeom>
        </p:spPr>
        <p:txBody>
          <a:bodyPr>
            <a:noAutofit/>
          </a:bodyPr>
          <a:lstStyle>
            <a:lvl1pPr marL="0" indent="0">
              <a:buNone/>
              <a:defRPr sz="4800" b="1">
                <a:solidFill>
                  <a:srgbClr val="076CA0"/>
                </a:solidFill>
                <a:latin typeface="SemplicitaPro" panose="02000303000000000000" pitchFamily="50" charset="0"/>
              </a:defRPr>
            </a:lvl1pPr>
          </a:lstStyle>
          <a:p>
            <a:pPr lvl="0"/>
            <a:r>
              <a:rPr lang="fr-FR"/>
              <a:t>Document </a:t>
            </a:r>
            <a:r>
              <a:rPr lang="fr-FR" err="1"/>
              <a:t>title</a:t>
            </a:r>
            <a:endParaRPr lang="fr-FR"/>
          </a:p>
        </p:txBody>
      </p:sp>
      <p:sp>
        <p:nvSpPr>
          <p:cNvPr id="19" name="Espace réservé du contenu 17">
            <a:extLst>
              <a:ext uri="{FF2B5EF4-FFF2-40B4-BE49-F238E27FC236}">
                <a16:creationId xmlns:a16="http://schemas.microsoft.com/office/drawing/2014/main" id="{BFAF9F25-EF90-45FB-AAA4-03DA6ED12504}"/>
              </a:ext>
            </a:extLst>
          </p:cNvPr>
          <p:cNvSpPr>
            <a:spLocks noGrp="1"/>
          </p:cNvSpPr>
          <p:nvPr>
            <p:ph sz="quarter" idx="11" hasCustomPrompt="1"/>
          </p:nvPr>
        </p:nvSpPr>
        <p:spPr>
          <a:xfrm>
            <a:off x="3901017" y="2978151"/>
            <a:ext cx="6157384" cy="560917"/>
          </a:xfrm>
          <a:prstGeom prst="rect">
            <a:avLst/>
          </a:prstGeom>
        </p:spPr>
        <p:txBody>
          <a:bodyPr>
            <a:noAutofit/>
          </a:bodyPr>
          <a:lstStyle>
            <a:lvl1pPr marL="0" indent="0">
              <a:buNone/>
              <a:defRPr sz="2800" b="1">
                <a:solidFill>
                  <a:srgbClr val="28BADF"/>
                </a:solidFill>
                <a:latin typeface="SemplicitaPro" panose="02000303000000000000" pitchFamily="50" charset="0"/>
              </a:defRPr>
            </a:lvl1pPr>
          </a:lstStyle>
          <a:p>
            <a:pPr lvl="0"/>
            <a:r>
              <a:rPr lang="fr-FR"/>
              <a:t>Introduction Slide </a:t>
            </a:r>
            <a:r>
              <a:rPr lang="fr-FR" err="1"/>
              <a:t>Text</a:t>
            </a:r>
            <a:endParaRPr lang="fr-FR"/>
          </a:p>
        </p:txBody>
      </p:sp>
    </p:spTree>
    <p:extLst>
      <p:ext uri="{BB962C8B-B14F-4D97-AF65-F5344CB8AC3E}">
        <p14:creationId xmlns:p14="http://schemas.microsoft.com/office/powerpoint/2010/main" val="1794374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3D37677-2376-4D2F-987C-1DADDCBCD4E7}"/>
              </a:ext>
            </a:extLst>
          </p:cNvPr>
          <p:cNvSpPr/>
          <p:nvPr userDrawn="1"/>
        </p:nvSpPr>
        <p:spPr>
          <a:xfrm>
            <a:off x="1462536" y="1210570"/>
            <a:ext cx="9173714" cy="462464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B004E124-AE28-436D-9CB5-CD9DE704DEC4}"/>
              </a:ext>
            </a:extLst>
          </p:cNvPr>
          <p:cNvSpPr/>
          <p:nvPr userDrawn="1"/>
        </p:nvSpPr>
        <p:spPr>
          <a:xfrm>
            <a:off x="-2" y="5952067"/>
            <a:ext cx="12192001" cy="905933"/>
          </a:xfrm>
          <a:prstGeom prst="rect">
            <a:avLst/>
          </a:prstGeom>
          <a:solidFill>
            <a:srgbClr val="076CA0">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Graphique 44">
            <a:extLst>
              <a:ext uri="{FF2B5EF4-FFF2-40B4-BE49-F238E27FC236}">
                <a16:creationId xmlns:a16="http://schemas.microsoft.com/office/drawing/2014/main" id="{13E28511-FF8D-4424-96D5-746697CD08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8010" y="6185782"/>
            <a:ext cx="3619500" cy="430893"/>
          </a:xfrm>
          <a:prstGeom prst="rect">
            <a:avLst/>
          </a:prstGeom>
        </p:spPr>
      </p:pic>
      <p:sp>
        <p:nvSpPr>
          <p:cNvPr id="13" name="Espace réservé pour une image  3">
            <a:extLst>
              <a:ext uri="{FF2B5EF4-FFF2-40B4-BE49-F238E27FC236}">
                <a16:creationId xmlns:a16="http://schemas.microsoft.com/office/drawing/2014/main" id="{7B9FCD26-1870-47A2-A960-D1B5931AC6F5}"/>
              </a:ext>
            </a:extLst>
          </p:cNvPr>
          <p:cNvSpPr>
            <a:spLocks noGrp="1"/>
          </p:cNvSpPr>
          <p:nvPr>
            <p:ph type="pic" sz="quarter" idx="17"/>
          </p:nvPr>
        </p:nvSpPr>
        <p:spPr>
          <a:xfrm>
            <a:off x="4423435" y="1482107"/>
            <a:ext cx="3242735" cy="1952801"/>
          </a:xfrm>
          <a:prstGeom prst="rect">
            <a:avLst/>
          </a:prstGeom>
        </p:spPr>
        <p:txBody>
          <a:bodyPr/>
          <a:lstStyle/>
          <a:p>
            <a:endParaRPr lang="fr-FR"/>
          </a:p>
        </p:txBody>
      </p:sp>
      <p:sp>
        <p:nvSpPr>
          <p:cNvPr id="11" name="Espace réservé du texte 36">
            <a:extLst>
              <a:ext uri="{FF2B5EF4-FFF2-40B4-BE49-F238E27FC236}">
                <a16:creationId xmlns:a16="http://schemas.microsoft.com/office/drawing/2014/main" id="{7A2DC1FA-38B2-4E54-8FCC-1482F9CC34D5}"/>
              </a:ext>
            </a:extLst>
          </p:cNvPr>
          <p:cNvSpPr>
            <a:spLocks noGrp="1"/>
          </p:cNvSpPr>
          <p:nvPr>
            <p:ph type="body" sz="quarter" idx="12" hasCustomPrompt="1"/>
          </p:nvPr>
        </p:nvSpPr>
        <p:spPr>
          <a:xfrm>
            <a:off x="1016000" y="1482108"/>
            <a:ext cx="3242735" cy="1952801"/>
          </a:xfrm>
          <a:prstGeom prst="rect">
            <a:avLst/>
          </a:prstGeom>
          <a:solidFill>
            <a:srgbClr val="F49C08"/>
          </a:solidFill>
        </p:spPr>
        <p:txBody>
          <a:bodyPr lIns="252000" tIns="252000" rIns="252000" bIns="252000">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algn="just"/>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Ut </a:t>
            </a:r>
            <a:r>
              <a:rPr lang="fr-FR" err="1"/>
              <a:t>wisi</a:t>
            </a:r>
            <a:r>
              <a:rPr lang="fr-FR"/>
              <a: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endParaRPr lang="fr-FR"/>
          </a:p>
        </p:txBody>
      </p:sp>
      <p:sp>
        <p:nvSpPr>
          <p:cNvPr id="17" name="Espace réservé du contenu 40">
            <a:extLst>
              <a:ext uri="{FF2B5EF4-FFF2-40B4-BE49-F238E27FC236}">
                <a16:creationId xmlns:a16="http://schemas.microsoft.com/office/drawing/2014/main" id="{D6419970-167D-4BBE-B168-677F2F7CEEC6}"/>
              </a:ext>
            </a:extLst>
          </p:cNvPr>
          <p:cNvSpPr>
            <a:spLocks noGrp="1"/>
          </p:cNvSpPr>
          <p:nvPr>
            <p:ph sz="quarter" idx="15" hasCustomPrompt="1"/>
          </p:nvPr>
        </p:nvSpPr>
        <p:spPr>
          <a:xfrm>
            <a:off x="838200" y="595788"/>
            <a:ext cx="4775200" cy="414866"/>
          </a:xfrm>
          <a:prstGeom prst="rect">
            <a:avLst/>
          </a:prstGeom>
        </p:spPr>
        <p:txBody>
          <a:bodyPr/>
          <a:lstStyle>
            <a:lvl1pPr marL="0" indent="0">
              <a:buNone/>
              <a:defRPr b="1">
                <a:solidFill>
                  <a:srgbClr val="28BADF"/>
                </a:solidFill>
                <a:latin typeface="SemplicitaPro" panose="02000303000000000000" pitchFamily="50" charset="0"/>
              </a:defRPr>
            </a:lvl1pPr>
          </a:lstStyle>
          <a:p>
            <a:pPr lvl="0"/>
            <a:r>
              <a:rPr lang="fr-FR"/>
              <a:t>Small </a:t>
            </a:r>
            <a:r>
              <a:rPr lang="fr-FR" err="1"/>
              <a:t>title</a:t>
            </a:r>
            <a:r>
              <a:rPr lang="fr-FR"/>
              <a:t> </a:t>
            </a:r>
            <a:r>
              <a:rPr lang="fr-FR" err="1"/>
              <a:t>holder</a:t>
            </a:r>
            <a:r>
              <a:rPr lang="fr-FR"/>
              <a:t> </a:t>
            </a:r>
          </a:p>
        </p:txBody>
      </p:sp>
      <p:sp>
        <p:nvSpPr>
          <p:cNvPr id="25" name="Espace réservé du texte 36">
            <a:extLst>
              <a:ext uri="{FF2B5EF4-FFF2-40B4-BE49-F238E27FC236}">
                <a16:creationId xmlns:a16="http://schemas.microsoft.com/office/drawing/2014/main" id="{6407B8AE-D5E3-46A6-B774-33CA4531093B}"/>
              </a:ext>
            </a:extLst>
          </p:cNvPr>
          <p:cNvSpPr>
            <a:spLocks noGrp="1"/>
          </p:cNvSpPr>
          <p:nvPr>
            <p:ph type="body" sz="quarter" idx="21" hasCustomPrompt="1"/>
          </p:nvPr>
        </p:nvSpPr>
        <p:spPr>
          <a:xfrm>
            <a:off x="7840050" y="1482108"/>
            <a:ext cx="3242735" cy="1952801"/>
          </a:xfrm>
          <a:prstGeom prst="rect">
            <a:avLst/>
          </a:prstGeom>
          <a:solidFill>
            <a:srgbClr val="E52451"/>
          </a:solidFill>
        </p:spPr>
        <p:txBody>
          <a:bodyPr lIns="252000" tIns="252000" rIns="252000" bIns="252000">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algn="just"/>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Ut </a:t>
            </a:r>
            <a:r>
              <a:rPr lang="fr-FR" err="1"/>
              <a:t>wisi</a:t>
            </a:r>
            <a:r>
              <a:rPr lang="fr-FR"/>
              <a: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endParaRPr lang="fr-FR"/>
          </a:p>
        </p:txBody>
      </p:sp>
      <p:sp>
        <p:nvSpPr>
          <p:cNvPr id="26" name="Espace réservé pour une image  3">
            <a:extLst>
              <a:ext uri="{FF2B5EF4-FFF2-40B4-BE49-F238E27FC236}">
                <a16:creationId xmlns:a16="http://schemas.microsoft.com/office/drawing/2014/main" id="{013228E3-5319-4A77-9379-D52F929372A3}"/>
              </a:ext>
            </a:extLst>
          </p:cNvPr>
          <p:cNvSpPr>
            <a:spLocks noGrp="1"/>
          </p:cNvSpPr>
          <p:nvPr>
            <p:ph type="pic" sz="quarter" idx="22"/>
          </p:nvPr>
        </p:nvSpPr>
        <p:spPr>
          <a:xfrm>
            <a:off x="1016000" y="3610872"/>
            <a:ext cx="3242735" cy="1952801"/>
          </a:xfrm>
          <a:prstGeom prst="rect">
            <a:avLst/>
          </a:prstGeom>
        </p:spPr>
        <p:txBody>
          <a:bodyPr/>
          <a:lstStyle/>
          <a:p>
            <a:endParaRPr lang="fr-FR"/>
          </a:p>
        </p:txBody>
      </p:sp>
      <p:sp>
        <p:nvSpPr>
          <p:cNvPr id="27" name="Espace réservé du texte 36">
            <a:extLst>
              <a:ext uri="{FF2B5EF4-FFF2-40B4-BE49-F238E27FC236}">
                <a16:creationId xmlns:a16="http://schemas.microsoft.com/office/drawing/2014/main" id="{742869D1-5990-45EE-BE7E-30135F28131A}"/>
              </a:ext>
            </a:extLst>
          </p:cNvPr>
          <p:cNvSpPr>
            <a:spLocks noGrp="1"/>
          </p:cNvSpPr>
          <p:nvPr>
            <p:ph type="body" sz="quarter" idx="23" hasCustomPrompt="1"/>
          </p:nvPr>
        </p:nvSpPr>
        <p:spPr>
          <a:xfrm>
            <a:off x="4423434" y="3610873"/>
            <a:ext cx="3242735" cy="1952801"/>
          </a:xfrm>
          <a:prstGeom prst="rect">
            <a:avLst/>
          </a:prstGeom>
          <a:solidFill>
            <a:srgbClr val="28BADF"/>
          </a:solidFill>
        </p:spPr>
        <p:txBody>
          <a:bodyPr lIns="252000" tIns="252000" rIns="252000" bIns="252000">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algn="just"/>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Ut </a:t>
            </a:r>
            <a:r>
              <a:rPr lang="fr-FR" err="1"/>
              <a:t>wisi</a:t>
            </a:r>
            <a:r>
              <a:rPr lang="fr-FR"/>
              <a: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endParaRPr lang="fr-FR"/>
          </a:p>
        </p:txBody>
      </p:sp>
      <p:sp>
        <p:nvSpPr>
          <p:cNvPr id="28" name="Espace réservé du texte 36">
            <a:extLst>
              <a:ext uri="{FF2B5EF4-FFF2-40B4-BE49-F238E27FC236}">
                <a16:creationId xmlns:a16="http://schemas.microsoft.com/office/drawing/2014/main" id="{EED0AD7E-250A-4555-BA2D-648B9B4C8DD6}"/>
              </a:ext>
            </a:extLst>
          </p:cNvPr>
          <p:cNvSpPr>
            <a:spLocks noGrp="1"/>
          </p:cNvSpPr>
          <p:nvPr>
            <p:ph type="body" sz="quarter" idx="24" hasCustomPrompt="1"/>
          </p:nvPr>
        </p:nvSpPr>
        <p:spPr>
          <a:xfrm>
            <a:off x="7840050" y="3610873"/>
            <a:ext cx="3242735" cy="1952801"/>
          </a:xfrm>
          <a:prstGeom prst="rect">
            <a:avLst/>
          </a:prstGeom>
          <a:solidFill>
            <a:srgbClr val="076CA0"/>
          </a:solidFill>
        </p:spPr>
        <p:txBody>
          <a:bodyPr lIns="252000" tIns="252000" rIns="252000" bIns="252000">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algn="just"/>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Ut </a:t>
            </a:r>
            <a:r>
              <a:rPr lang="fr-FR" err="1"/>
              <a:t>wisi</a:t>
            </a:r>
            <a:r>
              <a:rPr lang="fr-FR"/>
              <a: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endParaRPr lang="fr-FR"/>
          </a:p>
        </p:txBody>
      </p:sp>
    </p:spTree>
    <p:extLst>
      <p:ext uri="{BB962C8B-B14F-4D97-AF65-F5344CB8AC3E}">
        <p14:creationId xmlns:p14="http://schemas.microsoft.com/office/powerpoint/2010/main" val="1326179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re et contenu">
    <p:spTree>
      <p:nvGrpSpPr>
        <p:cNvPr id="1" name=""/>
        <p:cNvGrpSpPr/>
        <p:nvPr/>
      </p:nvGrpSpPr>
      <p:grpSpPr>
        <a:xfrm>
          <a:off x="0" y="0"/>
          <a:ext cx="0" cy="0"/>
          <a:chOff x="0" y="0"/>
          <a:chExt cx="0" cy="0"/>
        </a:xfrm>
      </p:grpSpPr>
      <p:sp>
        <p:nvSpPr>
          <p:cNvPr id="43" name="Espace réservé du contenu 42">
            <a:extLst>
              <a:ext uri="{FF2B5EF4-FFF2-40B4-BE49-F238E27FC236}">
                <a16:creationId xmlns:a16="http://schemas.microsoft.com/office/drawing/2014/main" id="{3B20DFCC-9F6E-4F5A-A33A-893DFDE3F419}"/>
              </a:ext>
            </a:extLst>
          </p:cNvPr>
          <p:cNvSpPr>
            <a:spLocks noGrp="1"/>
          </p:cNvSpPr>
          <p:nvPr>
            <p:ph sz="quarter" idx="16" hasCustomPrompt="1"/>
          </p:nvPr>
        </p:nvSpPr>
        <p:spPr>
          <a:xfrm>
            <a:off x="838200" y="1825405"/>
            <a:ext cx="10515600" cy="2540504"/>
          </a:xfrm>
          <a:prstGeom prst="rect">
            <a:avLst/>
          </a:prstGeom>
        </p:spPr>
        <p:txBody>
          <a:bodyPr>
            <a:noAutofit/>
          </a:bodyPr>
          <a:lstStyle>
            <a:lvl1pPr marL="0" indent="0" algn="just">
              <a:buNone/>
              <a:defRPr sz="1800"/>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Ut </a:t>
            </a:r>
            <a:r>
              <a:rPr lang="fr-FR" err="1"/>
              <a:t>wisi</a:t>
            </a:r>
            <a:r>
              <a:rPr lang="fr-FR"/>
              <a: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r>
              <a:rPr lang="fr-FR"/>
              <a:t> </a:t>
            </a:r>
            <a:r>
              <a:rPr lang="fr-FR" err="1"/>
              <a:t>exerci</a:t>
            </a:r>
            <a:r>
              <a:rPr lang="fr-FR"/>
              <a:t> </a:t>
            </a:r>
            <a:r>
              <a:rPr lang="fr-FR" err="1"/>
              <a:t>tation</a:t>
            </a:r>
            <a:r>
              <a:rPr lang="fr-FR"/>
              <a:t> </a:t>
            </a:r>
            <a:r>
              <a:rPr lang="fr-FR" err="1"/>
              <a:t>ullamcorper</a:t>
            </a:r>
            <a:r>
              <a:rPr lang="fr-FR"/>
              <a:t> </a:t>
            </a:r>
            <a:r>
              <a:rPr lang="fr-FR" err="1"/>
              <a:t>suscipit</a:t>
            </a:r>
            <a:r>
              <a:rPr lang="fr-FR"/>
              <a:t> </a:t>
            </a:r>
            <a:r>
              <a:rPr lang="fr-FR" err="1"/>
              <a:t>lobortis</a:t>
            </a:r>
            <a:r>
              <a:rPr lang="fr-FR"/>
              <a:t> </a:t>
            </a:r>
            <a:r>
              <a:rPr lang="fr-FR" err="1"/>
              <a:t>nisl</a:t>
            </a:r>
            <a:r>
              <a:rPr lang="fr-FR"/>
              <a:t> ut </a:t>
            </a:r>
            <a:r>
              <a:rPr lang="fr-FR" err="1"/>
              <a:t>aliquip</a:t>
            </a:r>
            <a:r>
              <a:rPr lang="fr-FR"/>
              <a:t> ex </a:t>
            </a:r>
            <a:r>
              <a:rPr lang="fr-FR" err="1"/>
              <a:t>ea</a:t>
            </a:r>
            <a:r>
              <a:rPr lang="fr-FR"/>
              <a:t> commodo </a:t>
            </a:r>
            <a:r>
              <a:rPr lang="fr-FR" err="1"/>
              <a:t>consequat</a:t>
            </a:r>
            <a:r>
              <a:rPr lang="fr-FR"/>
              <a:t>. Duis </a:t>
            </a:r>
            <a:r>
              <a:rPr lang="fr-FR" err="1"/>
              <a:t>autem</a:t>
            </a:r>
            <a:r>
              <a:rPr lang="fr-FR"/>
              <a:t> </a:t>
            </a:r>
            <a:r>
              <a:rPr lang="fr-FR" err="1"/>
              <a:t>vel</a:t>
            </a:r>
            <a:r>
              <a:rPr lang="fr-FR"/>
              <a:t> </a:t>
            </a:r>
            <a:r>
              <a:rPr lang="fr-FR" err="1"/>
              <a:t>eum</a:t>
            </a:r>
            <a:r>
              <a:rPr lang="fr-FR"/>
              <a:t> </a:t>
            </a:r>
            <a:r>
              <a:rPr lang="fr-FR" err="1"/>
              <a:t>iriure</a:t>
            </a:r>
            <a:r>
              <a:rPr lang="fr-FR"/>
              <a:t> </a:t>
            </a:r>
            <a:r>
              <a:rPr lang="fr-FR" err="1"/>
              <a:t>dolor</a:t>
            </a:r>
            <a:r>
              <a:rPr lang="fr-FR"/>
              <a:t> in </a:t>
            </a:r>
            <a:r>
              <a:rPr lang="fr-FR" err="1"/>
              <a:t>hendrerit</a:t>
            </a:r>
            <a:r>
              <a:rPr lang="fr-FR"/>
              <a:t> in </a:t>
            </a:r>
            <a:r>
              <a:rPr lang="fr-FR" err="1"/>
              <a:t>vulputate</a:t>
            </a:r>
            <a:r>
              <a:rPr lang="fr-FR"/>
              <a:t> </a:t>
            </a:r>
            <a:r>
              <a:rPr lang="fr-FR" err="1"/>
              <a:t>velit</a:t>
            </a:r>
            <a:r>
              <a:rPr lang="fr-FR"/>
              <a:t> esse </a:t>
            </a:r>
            <a:r>
              <a:rPr lang="fr-FR" err="1"/>
              <a:t>molestie</a:t>
            </a:r>
            <a:r>
              <a:rPr lang="fr-FR"/>
              <a:t> </a:t>
            </a:r>
            <a:r>
              <a:rPr lang="fr-FR" err="1"/>
              <a:t>consequat</a:t>
            </a:r>
            <a:r>
              <a:rPr lang="fr-FR"/>
              <a:t>, </a:t>
            </a:r>
            <a:r>
              <a:rPr lang="fr-FR" err="1"/>
              <a:t>vel</a:t>
            </a:r>
            <a:r>
              <a:rPr lang="fr-FR"/>
              <a:t> </a:t>
            </a:r>
            <a:r>
              <a:rPr lang="fr-FR" err="1"/>
              <a:t>illum</a:t>
            </a:r>
            <a:r>
              <a:rPr lang="fr-FR"/>
              <a:t> </a:t>
            </a:r>
            <a:r>
              <a:rPr lang="fr-FR" err="1"/>
              <a:t>dolore</a:t>
            </a:r>
            <a:r>
              <a:rPr lang="fr-FR"/>
              <a:t> eu </a:t>
            </a:r>
            <a:r>
              <a:rPr lang="fr-FR" err="1"/>
              <a:t>feugiat</a:t>
            </a:r>
            <a:r>
              <a:rPr lang="fr-FR"/>
              <a:t> </a:t>
            </a:r>
            <a:r>
              <a:rPr lang="fr-FR" err="1"/>
              <a:t>nulla</a:t>
            </a:r>
            <a:r>
              <a:rPr lang="fr-FR"/>
              <a:t> </a:t>
            </a:r>
            <a:r>
              <a:rPr lang="fr-FR" err="1"/>
              <a:t>facilisis</a:t>
            </a:r>
            <a:r>
              <a:rPr lang="fr-FR"/>
              <a:t> at </a:t>
            </a:r>
            <a:r>
              <a:rPr lang="fr-FR" err="1"/>
              <a:t>vero</a:t>
            </a:r>
            <a:r>
              <a:rPr lang="fr-FR"/>
              <a:t> </a:t>
            </a:r>
            <a:r>
              <a:rPr lang="fr-FR" err="1"/>
              <a:t>eros</a:t>
            </a:r>
            <a:r>
              <a:rPr lang="fr-FR"/>
              <a:t> et </a:t>
            </a:r>
            <a:r>
              <a:rPr lang="fr-FR" err="1"/>
              <a:t>accumsan</a:t>
            </a:r>
            <a:r>
              <a:rPr lang="fr-FR"/>
              <a:t> et </a:t>
            </a:r>
            <a:r>
              <a:rPr lang="fr-FR" err="1"/>
              <a:t>iusto</a:t>
            </a:r>
            <a:r>
              <a:rPr lang="fr-FR"/>
              <a:t> </a:t>
            </a:r>
            <a:r>
              <a:rPr lang="fr-FR" err="1"/>
              <a:t>odio</a:t>
            </a:r>
            <a:r>
              <a:rPr lang="fr-FR"/>
              <a:t> </a:t>
            </a:r>
            <a:r>
              <a:rPr lang="fr-FR" err="1"/>
              <a:t>dignissim</a:t>
            </a:r>
            <a:r>
              <a:rPr lang="fr-FR"/>
              <a:t> qui </a:t>
            </a:r>
            <a:r>
              <a:rPr lang="fr-FR" err="1"/>
              <a:t>blandit</a:t>
            </a:r>
            <a:r>
              <a:rPr lang="fr-FR"/>
              <a:t> </a:t>
            </a:r>
            <a:r>
              <a:rPr lang="fr-FR" err="1"/>
              <a:t>praesent</a:t>
            </a:r>
            <a:r>
              <a:rPr lang="fr-FR"/>
              <a:t> </a:t>
            </a:r>
            <a:r>
              <a:rPr lang="fr-FR" err="1"/>
              <a:t>luptatum</a:t>
            </a:r>
            <a:r>
              <a:rPr lang="fr-FR"/>
              <a:t> </a:t>
            </a:r>
            <a:r>
              <a:rPr lang="fr-FR" err="1"/>
              <a:t>zzril</a:t>
            </a:r>
            <a:r>
              <a:rPr lang="fr-FR"/>
              <a:t> </a:t>
            </a:r>
            <a:r>
              <a:rPr lang="fr-FR" err="1"/>
              <a:t>delenit</a:t>
            </a:r>
            <a:r>
              <a:rPr lang="fr-FR"/>
              <a:t> </a:t>
            </a:r>
            <a:r>
              <a:rPr lang="fr-FR" err="1"/>
              <a:t>augue</a:t>
            </a:r>
            <a:r>
              <a:rPr lang="fr-FR"/>
              <a:t> duis </a:t>
            </a:r>
            <a:r>
              <a:rPr lang="fr-FR" err="1"/>
              <a:t>dolore</a:t>
            </a:r>
            <a:r>
              <a:rPr lang="fr-FR"/>
              <a:t> te </a:t>
            </a:r>
            <a:r>
              <a:rPr lang="fr-FR" err="1"/>
              <a:t>feugait</a:t>
            </a:r>
            <a:r>
              <a:rPr lang="fr-FR"/>
              <a:t> </a:t>
            </a:r>
            <a:r>
              <a:rPr lang="fr-FR" err="1"/>
              <a:t>nulla</a:t>
            </a:r>
            <a:r>
              <a:rPr lang="fr-FR"/>
              <a:t> </a:t>
            </a:r>
            <a:r>
              <a:rPr lang="fr-FR" err="1"/>
              <a:t>facilisi</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Ut </a:t>
            </a:r>
            <a:r>
              <a:rPr lang="fr-FR" err="1"/>
              <a:t>wisi</a:t>
            </a:r>
            <a:r>
              <a:rPr lang="fr-FR"/>
              <a: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r>
              <a:rPr lang="fr-FR"/>
              <a:t> </a:t>
            </a:r>
            <a:r>
              <a:rPr lang="fr-FR" err="1"/>
              <a:t>exerci</a:t>
            </a:r>
            <a:r>
              <a:rPr lang="fr-FR"/>
              <a:t> </a:t>
            </a:r>
            <a:r>
              <a:rPr lang="fr-FR" err="1"/>
              <a:t>tation</a:t>
            </a:r>
            <a:r>
              <a:rPr lang="fr-FR"/>
              <a:t> </a:t>
            </a:r>
            <a:r>
              <a:rPr lang="fr-FR" err="1"/>
              <a:t>ullamcorper</a:t>
            </a:r>
            <a:r>
              <a:rPr lang="fr-FR"/>
              <a:t> </a:t>
            </a:r>
            <a:r>
              <a:rPr lang="fr-FR" err="1"/>
              <a:t>suscipit</a:t>
            </a:r>
            <a:r>
              <a:rPr lang="fr-FR"/>
              <a:t> </a:t>
            </a:r>
            <a:r>
              <a:rPr lang="fr-FR" err="1"/>
              <a:t>lobortis</a:t>
            </a:r>
            <a:r>
              <a:rPr lang="fr-FR"/>
              <a:t> </a:t>
            </a:r>
            <a:r>
              <a:rPr lang="fr-FR" err="1"/>
              <a:t>nisl</a:t>
            </a:r>
            <a:r>
              <a:rPr lang="fr-FR"/>
              <a:t> ut </a:t>
            </a:r>
            <a:r>
              <a:rPr lang="fr-FR" err="1"/>
              <a:t>aliquip</a:t>
            </a:r>
            <a:r>
              <a:rPr lang="fr-FR"/>
              <a:t> ex </a:t>
            </a:r>
            <a:r>
              <a:rPr lang="fr-FR" err="1"/>
              <a:t>ea</a:t>
            </a:r>
            <a:r>
              <a:rPr lang="fr-FR"/>
              <a:t> commodo </a:t>
            </a:r>
            <a:r>
              <a:rPr lang="fr-FR" err="1"/>
              <a:t>consequat</a:t>
            </a:r>
            <a:r>
              <a:rPr lang="fr-FR"/>
              <a:t>. Duis </a:t>
            </a:r>
            <a:r>
              <a:rPr lang="fr-FR" err="1"/>
              <a:t>autem</a:t>
            </a:r>
            <a:r>
              <a:rPr lang="fr-FR"/>
              <a:t> </a:t>
            </a:r>
            <a:r>
              <a:rPr lang="fr-FR" err="1"/>
              <a:t>vel</a:t>
            </a:r>
            <a:r>
              <a:rPr lang="fr-FR"/>
              <a:t> </a:t>
            </a:r>
            <a:r>
              <a:rPr lang="fr-FR" err="1"/>
              <a:t>eum</a:t>
            </a:r>
            <a:r>
              <a:rPr lang="fr-FR"/>
              <a:t> </a:t>
            </a:r>
            <a:r>
              <a:rPr lang="fr-FR" err="1"/>
              <a:t>iriure</a:t>
            </a:r>
            <a:r>
              <a:rPr lang="fr-FR"/>
              <a:t> </a:t>
            </a:r>
            <a:r>
              <a:rPr lang="fr-FR" err="1"/>
              <a:t>dolor</a:t>
            </a:r>
            <a:r>
              <a:rPr lang="fr-FR"/>
              <a:t> in </a:t>
            </a:r>
            <a:r>
              <a:rPr lang="fr-FR" err="1"/>
              <a:t>hendrerit</a:t>
            </a:r>
            <a:r>
              <a:rPr lang="fr-FR"/>
              <a:t> in </a:t>
            </a:r>
            <a:r>
              <a:rPr lang="fr-FR" err="1"/>
              <a:t>vulputate</a:t>
            </a:r>
            <a:r>
              <a:rPr lang="fr-FR"/>
              <a:t> </a:t>
            </a:r>
            <a:r>
              <a:rPr lang="fr-FR" err="1"/>
              <a:t>velit</a:t>
            </a:r>
            <a:r>
              <a:rPr lang="fr-FR"/>
              <a:t> esse </a:t>
            </a:r>
            <a:r>
              <a:rPr lang="fr-FR" err="1"/>
              <a:t>molestie</a:t>
            </a:r>
            <a:r>
              <a:rPr lang="fr-FR"/>
              <a:t> </a:t>
            </a:r>
            <a:r>
              <a:rPr lang="fr-FR" err="1"/>
              <a:t>consequat</a:t>
            </a:r>
            <a:r>
              <a:rPr lang="fr-FR"/>
              <a:t>, </a:t>
            </a:r>
            <a:r>
              <a:rPr lang="fr-FR" err="1"/>
              <a:t>vel</a:t>
            </a:r>
            <a:r>
              <a:rPr lang="fr-FR"/>
              <a:t> </a:t>
            </a:r>
            <a:r>
              <a:rPr lang="fr-FR" err="1"/>
              <a:t>illum</a:t>
            </a:r>
            <a:r>
              <a:rPr lang="fr-FR"/>
              <a:t> </a:t>
            </a:r>
            <a:r>
              <a:rPr lang="fr-FR" err="1"/>
              <a:t>dolore</a:t>
            </a:r>
            <a:r>
              <a:rPr lang="fr-FR"/>
              <a:t> eu </a:t>
            </a:r>
            <a:r>
              <a:rPr lang="fr-FR" err="1"/>
              <a:t>feugiat</a:t>
            </a:r>
            <a:r>
              <a:rPr lang="fr-FR"/>
              <a:t> </a:t>
            </a:r>
            <a:r>
              <a:rPr lang="fr-FR" err="1"/>
              <a:t>nulla</a:t>
            </a:r>
            <a:r>
              <a:rPr lang="fr-FR"/>
              <a:t> </a:t>
            </a:r>
            <a:r>
              <a:rPr lang="fr-FR" err="1"/>
              <a:t>facilisis</a:t>
            </a:r>
            <a:r>
              <a:rPr lang="fr-FR"/>
              <a:t> at </a:t>
            </a:r>
            <a:r>
              <a:rPr lang="fr-FR" err="1"/>
              <a:t>vero</a:t>
            </a:r>
            <a:r>
              <a:rPr lang="fr-FR"/>
              <a:t> </a:t>
            </a:r>
            <a:r>
              <a:rPr lang="fr-FR" err="1"/>
              <a:t>eros</a:t>
            </a:r>
            <a:r>
              <a:rPr lang="fr-FR"/>
              <a:t> et </a:t>
            </a:r>
            <a:r>
              <a:rPr lang="fr-FR" err="1"/>
              <a:t>accumsan</a:t>
            </a:r>
            <a:r>
              <a:rPr lang="fr-FR"/>
              <a:t> et </a:t>
            </a:r>
            <a:r>
              <a:rPr lang="fr-FR" err="1"/>
              <a:t>iusto</a:t>
            </a:r>
            <a:r>
              <a:rPr lang="fr-FR"/>
              <a:t> </a:t>
            </a:r>
            <a:r>
              <a:rPr lang="fr-FR" err="1"/>
              <a:t>odio</a:t>
            </a:r>
            <a:r>
              <a:rPr lang="fr-FR"/>
              <a:t> </a:t>
            </a:r>
            <a:r>
              <a:rPr lang="fr-FR" err="1"/>
              <a:t>dignissim</a:t>
            </a:r>
            <a:r>
              <a:rPr lang="fr-FR"/>
              <a:t> qui </a:t>
            </a:r>
            <a:r>
              <a:rPr lang="fr-FR" err="1"/>
              <a:t>blandit</a:t>
            </a:r>
            <a:r>
              <a:rPr lang="fr-FR"/>
              <a:t> </a:t>
            </a:r>
            <a:r>
              <a:rPr lang="fr-FR" err="1"/>
              <a:t>praesent</a:t>
            </a:r>
            <a:r>
              <a:rPr lang="fr-FR"/>
              <a:t> </a:t>
            </a:r>
            <a:r>
              <a:rPr lang="fr-FR" err="1"/>
              <a:t>luptatum</a:t>
            </a:r>
            <a:r>
              <a:rPr lang="fr-FR"/>
              <a:t> </a:t>
            </a:r>
            <a:r>
              <a:rPr lang="fr-FR" err="1"/>
              <a:t>zzril</a:t>
            </a:r>
            <a:r>
              <a:rPr lang="fr-FR"/>
              <a:t> </a:t>
            </a:r>
            <a:r>
              <a:rPr lang="fr-FR" err="1"/>
              <a:t>delenit</a:t>
            </a:r>
            <a:r>
              <a:rPr lang="fr-FR"/>
              <a:t> </a:t>
            </a:r>
            <a:r>
              <a:rPr lang="fr-FR" err="1"/>
              <a:t>augue</a:t>
            </a:r>
            <a:r>
              <a:rPr lang="fr-FR"/>
              <a:t> duis </a:t>
            </a:r>
            <a:r>
              <a:rPr lang="fr-FR" err="1"/>
              <a:t>dolore</a:t>
            </a:r>
            <a:r>
              <a:rPr lang="fr-FR"/>
              <a:t> te </a:t>
            </a:r>
            <a:r>
              <a:rPr lang="fr-FR" err="1"/>
              <a:t>feugait</a:t>
            </a:r>
            <a:r>
              <a:rPr lang="fr-FR"/>
              <a:t> </a:t>
            </a:r>
            <a:r>
              <a:rPr lang="fr-FR" err="1"/>
              <a:t>nulla</a:t>
            </a:r>
            <a:r>
              <a:rPr lang="fr-FR"/>
              <a:t> </a:t>
            </a:r>
            <a:r>
              <a:rPr lang="fr-FR" err="1"/>
              <a:t>facilisi</a:t>
            </a:r>
            <a:r>
              <a:rPr lang="fr-FR"/>
              <a:t>. </a:t>
            </a:r>
          </a:p>
          <a:p>
            <a:pPr lvl="0"/>
            <a:endParaRPr lang="fr-FR"/>
          </a:p>
        </p:txBody>
      </p:sp>
      <p:sp>
        <p:nvSpPr>
          <p:cNvPr id="44" name="Rectangle 43">
            <a:extLst>
              <a:ext uri="{FF2B5EF4-FFF2-40B4-BE49-F238E27FC236}">
                <a16:creationId xmlns:a16="http://schemas.microsoft.com/office/drawing/2014/main" id="{B004E124-AE28-436D-9CB5-CD9DE704DEC4}"/>
              </a:ext>
            </a:extLst>
          </p:cNvPr>
          <p:cNvSpPr/>
          <p:nvPr userDrawn="1"/>
        </p:nvSpPr>
        <p:spPr>
          <a:xfrm>
            <a:off x="-2" y="5952067"/>
            <a:ext cx="12192001" cy="905933"/>
          </a:xfrm>
          <a:prstGeom prst="rect">
            <a:avLst/>
          </a:prstGeom>
          <a:solidFill>
            <a:srgbClr val="076CA0">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Graphique 44">
            <a:extLst>
              <a:ext uri="{FF2B5EF4-FFF2-40B4-BE49-F238E27FC236}">
                <a16:creationId xmlns:a16="http://schemas.microsoft.com/office/drawing/2014/main" id="{13E28511-FF8D-4424-96D5-746697CD08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8010" y="6185782"/>
            <a:ext cx="3619500" cy="430893"/>
          </a:xfrm>
          <a:prstGeom prst="rect">
            <a:avLst/>
          </a:prstGeom>
        </p:spPr>
      </p:pic>
      <p:sp>
        <p:nvSpPr>
          <p:cNvPr id="10" name="Espace réservé du contenu 40">
            <a:extLst>
              <a:ext uri="{FF2B5EF4-FFF2-40B4-BE49-F238E27FC236}">
                <a16:creationId xmlns:a16="http://schemas.microsoft.com/office/drawing/2014/main" id="{4B4FD162-A3F2-41E1-A99A-DF544EEEC672}"/>
              </a:ext>
            </a:extLst>
          </p:cNvPr>
          <p:cNvSpPr>
            <a:spLocks noGrp="1"/>
          </p:cNvSpPr>
          <p:nvPr>
            <p:ph sz="quarter" idx="15" hasCustomPrompt="1"/>
          </p:nvPr>
        </p:nvSpPr>
        <p:spPr>
          <a:xfrm>
            <a:off x="838200" y="595788"/>
            <a:ext cx="4775200" cy="414866"/>
          </a:xfrm>
          <a:prstGeom prst="rect">
            <a:avLst/>
          </a:prstGeom>
        </p:spPr>
        <p:txBody>
          <a:bodyPr/>
          <a:lstStyle>
            <a:lvl1pPr marL="0" indent="0">
              <a:buNone/>
              <a:defRPr b="1">
                <a:solidFill>
                  <a:srgbClr val="28BADF"/>
                </a:solidFill>
                <a:latin typeface="SemplicitaPro" panose="02000303000000000000" pitchFamily="50" charset="0"/>
              </a:defRPr>
            </a:lvl1pPr>
          </a:lstStyle>
          <a:p>
            <a:pPr lvl="0"/>
            <a:r>
              <a:rPr lang="fr-FR"/>
              <a:t>Small </a:t>
            </a:r>
            <a:r>
              <a:rPr lang="fr-FR" err="1"/>
              <a:t>title</a:t>
            </a:r>
            <a:r>
              <a:rPr lang="fr-FR"/>
              <a:t> </a:t>
            </a:r>
            <a:r>
              <a:rPr lang="fr-FR" err="1"/>
              <a:t>holder</a:t>
            </a:r>
            <a:r>
              <a:rPr lang="fr-FR"/>
              <a:t> </a:t>
            </a:r>
          </a:p>
        </p:txBody>
      </p:sp>
      <p:sp>
        <p:nvSpPr>
          <p:cNvPr id="11" name="Rectangle 10">
            <a:extLst>
              <a:ext uri="{FF2B5EF4-FFF2-40B4-BE49-F238E27FC236}">
                <a16:creationId xmlns:a16="http://schemas.microsoft.com/office/drawing/2014/main" id="{3F98E6AB-27FE-4037-A0B3-876CA4959F98}"/>
              </a:ext>
            </a:extLst>
          </p:cNvPr>
          <p:cNvSpPr/>
          <p:nvPr userDrawn="1"/>
        </p:nvSpPr>
        <p:spPr>
          <a:xfrm>
            <a:off x="1462536" y="1210570"/>
            <a:ext cx="9173714" cy="462464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contenu 42">
            <a:extLst>
              <a:ext uri="{FF2B5EF4-FFF2-40B4-BE49-F238E27FC236}">
                <a16:creationId xmlns:a16="http://schemas.microsoft.com/office/drawing/2014/main" id="{F5AA7BA0-9101-4F0E-B550-FBB41745D737}"/>
              </a:ext>
            </a:extLst>
          </p:cNvPr>
          <p:cNvSpPr>
            <a:spLocks noGrp="1"/>
          </p:cNvSpPr>
          <p:nvPr>
            <p:ph sz="quarter" idx="17" hasCustomPrompt="1"/>
          </p:nvPr>
        </p:nvSpPr>
        <p:spPr>
          <a:xfrm>
            <a:off x="838199" y="4633137"/>
            <a:ext cx="10515599" cy="980263"/>
          </a:xfrm>
          <a:prstGeom prst="rect">
            <a:avLst/>
          </a:prstGeom>
          <a:solidFill>
            <a:srgbClr val="27BCE1"/>
          </a:solidFill>
        </p:spPr>
        <p:txBody>
          <a:bodyPr lIns="252000" tIns="252000" rIns="252000" bIns="252000">
            <a:noAutofit/>
          </a:bodyPr>
          <a:lstStyle>
            <a:lvl1pPr marL="0" indent="0" algn="just">
              <a:buFont typeface="Arial" panose="020B0604020202020204" pitchFamily="34" charset="0"/>
              <a:buNone/>
              <a:defRPr sz="1800" b="0">
                <a:solidFill>
                  <a:schemeClr val="bg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a:t>
            </a:r>
          </a:p>
        </p:txBody>
      </p:sp>
    </p:spTree>
    <p:extLst>
      <p:ext uri="{BB962C8B-B14F-4D97-AF65-F5344CB8AC3E}">
        <p14:creationId xmlns:p14="http://schemas.microsoft.com/office/powerpoint/2010/main" val="1916086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8" name="Espace réservé du contenu 17">
            <a:extLst>
              <a:ext uri="{FF2B5EF4-FFF2-40B4-BE49-F238E27FC236}">
                <a16:creationId xmlns:a16="http://schemas.microsoft.com/office/drawing/2014/main" id="{7F82E0E2-EE7A-486E-96FB-72F756D713F7}"/>
              </a:ext>
            </a:extLst>
          </p:cNvPr>
          <p:cNvSpPr>
            <a:spLocks noGrp="1"/>
          </p:cNvSpPr>
          <p:nvPr>
            <p:ph sz="quarter" idx="10" hasCustomPrompt="1"/>
          </p:nvPr>
        </p:nvSpPr>
        <p:spPr>
          <a:xfrm>
            <a:off x="7392759" y="2519009"/>
            <a:ext cx="3243492" cy="615058"/>
          </a:xfrm>
          <a:prstGeom prst="rect">
            <a:avLst/>
          </a:prstGeom>
        </p:spPr>
        <p:txBody>
          <a:bodyPr>
            <a:noAutofit/>
          </a:bodyPr>
          <a:lstStyle>
            <a:lvl1pPr marL="0" indent="0">
              <a:buNone/>
              <a:defRPr sz="4800" b="1">
                <a:solidFill>
                  <a:srgbClr val="076CA0"/>
                </a:solidFill>
                <a:latin typeface="SemplicitaPro" panose="02000303000000000000" pitchFamily="50" charset="0"/>
              </a:defRPr>
            </a:lvl1pPr>
          </a:lstStyle>
          <a:p>
            <a:pPr lvl="0"/>
            <a:r>
              <a:rPr lang="fr-FR"/>
              <a:t>End Slide</a:t>
            </a:r>
          </a:p>
        </p:txBody>
      </p:sp>
      <p:sp>
        <p:nvSpPr>
          <p:cNvPr id="19" name="Espace réservé du contenu 17">
            <a:extLst>
              <a:ext uri="{FF2B5EF4-FFF2-40B4-BE49-F238E27FC236}">
                <a16:creationId xmlns:a16="http://schemas.microsoft.com/office/drawing/2014/main" id="{BFAF9F25-EF90-45FB-AAA4-03DA6ED12504}"/>
              </a:ext>
            </a:extLst>
          </p:cNvPr>
          <p:cNvSpPr>
            <a:spLocks noGrp="1"/>
          </p:cNvSpPr>
          <p:nvPr>
            <p:ph sz="quarter" idx="11" hasCustomPrompt="1"/>
          </p:nvPr>
        </p:nvSpPr>
        <p:spPr>
          <a:xfrm>
            <a:off x="7392758" y="3348088"/>
            <a:ext cx="2338916" cy="355600"/>
          </a:xfrm>
          <a:prstGeom prst="rect">
            <a:avLst/>
          </a:prstGeom>
        </p:spPr>
        <p:txBody>
          <a:bodyPr>
            <a:noAutofit/>
          </a:bodyPr>
          <a:lstStyle>
            <a:lvl1pPr marL="0" indent="0">
              <a:buNone/>
              <a:defRPr sz="2400" b="1">
                <a:solidFill>
                  <a:srgbClr val="28BADF"/>
                </a:solidFill>
                <a:latin typeface="SemplicitaPro" panose="02000303000000000000" pitchFamily="50" charset="0"/>
              </a:defRPr>
            </a:lvl1pPr>
          </a:lstStyle>
          <a:p>
            <a:pPr lvl="0"/>
            <a:r>
              <a:rPr lang="fr-FR"/>
              <a:t>Informations </a:t>
            </a:r>
          </a:p>
        </p:txBody>
      </p:sp>
      <p:pic>
        <p:nvPicPr>
          <p:cNvPr id="3" name="Graphique 2">
            <a:extLst>
              <a:ext uri="{FF2B5EF4-FFF2-40B4-BE49-F238E27FC236}">
                <a16:creationId xmlns:a16="http://schemas.microsoft.com/office/drawing/2014/main" id="{4B38F27D-C868-4EDF-B68F-A28F76E561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92759" y="4031462"/>
            <a:ext cx="3619500" cy="469807"/>
          </a:xfrm>
          <a:prstGeom prst="rect">
            <a:avLst/>
          </a:prstGeom>
        </p:spPr>
      </p:pic>
      <p:pic>
        <p:nvPicPr>
          <p:cNvPr id="7" name="Graphique 6">
            <a:extLst>
              <a:ext uri="{FF2B5EF4-FFF2-40B4-BE49-F238E27FC236}">
                <a16:creationId xmlns:a16="http://schemas.microsoft.com/office/drawing/2014/main" id="{4A75C509-9FDD-43CA-AEDB-185C31E55B9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67936" y="2259764"/>
            <a:ext cx="3243080" cy="2606586"/>
          </a:xfrm>
          <a:prstGeom prst="rect">
            <a:avLst/>
          </a:prstGeom>
        </p:spPr>
      </p:pic>
      <p:pic>
        <p:nvPicPr>
          <p:cNvPr id="13" name="Graphique 12">
            <a:extLst>
              <a:ext uri="{FF2B5EF4-FFF2-40B4-BE49-F238E27FC236}">
                <a16:creationId xmlns:a16="http://schemas.microsoft.com/office/drawing/2014/main" id="{4A037860-CBED-4B0F-82AF-D77EF421288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05235" y="1678165"/>
            <a:ext cx="1575751" cy="3501669"/>
          </a:xfrm>
          <a:prstGeom prst="rect">
            <a:avLst/>
          </a:prstGeom>
        </p:spPr>
      </p:pic>
      <p:pic>
        <p:nvPicPr>
          <p:cNvPr id="14" name="Graphique 13">
            <a:extLst>
              <a:ext uri="{FF2B5EF4-FFF2-40B4-BE49-F238E27FC236}">
                <a16:creationId xmlns:a16="http://schemas.microsoft.com/office/drawing/2014/main" id="{60B8445E-0940-4278-AEA6-BE33526D3202}"/>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117" r="1"/>
          <a:stretch/>
        </p:blipFill>
        <p:spPr>
          <a:xfrm>
            <a:off x="233469" y="2624844"/>
            <a:ext cx="963143" cy="1876425"/>
          </a:xfrm>
          <a:prstGeom prst="rect">
            <a:avLst/>
          </a:prstGeom>
        </p:spPr>
      </p:pic>
      <p:sp>
        <p:nvSpPr>
          <p:cNvPr id="15" name="Rectangle 14">
            <a:extLst>
              <a:ext uri="{FF2B5EF4-FFF2-40B4-BE49-F238E27FC236}">
                <a16:creationId xmlns:a16="http://schemas.microsoft.com/office/drawing/2014/main" id="{5E71523E-3ADD-4483-857C-E791911A06D0}"/>
              </a:ext>
            </a:extLst>
          </p:cNvPr>
          <p:cNvSpPr/>
          <p:nvPr userDrawn="1"/>
        </p:nvSpPr>
        <p:spPr>
          <a:xfrm>
            <a:off x="1462536" y="1210570"/>
            <a:ext cx="9173714" cy="4624640"/>
          </a:xfrm>
          <a:prstGeom prst="rect">
            <a:avLst/>
          </a:prstGeom>
          <a:solidFill>
            <a:schemeClr val="bg1">
              <a:lumMod val="8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4889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FC9D5-0765-40F9-A7EC-16A830170DB4}"/>
              </a:ext>
            </a:extLst>
          </p:cNvPr>
          <p:cNvSpPr>
            <a:spLocks noGrp="1"/>
          </p:cNvSpPr>
          <p:nvPr>
            <p:ph type="title" hasCustomPrompt="1"/>
          </p:nvPr>
        </p:nvSpPr>
        <p:spPr>
          <a:xfrm>
            <a:off x="838200" y="762175"/>
            <a:ext cx="10515600" cy="498475"/>
          </a:xfrm>
          <a:prstGeom prst="rect">
            <a:avLst/>
          </a:prstGeom>
        </p:spPr>
        <p:txBody>
          <a:bodyPr/>
          <a:lstStyle>
            <a:lvl1pPr>
              <a:defRPr b="1">
                <a:solidFill>
                  <a:srgbClr val="076CA0"/>
                </a:solidFill>
                <a:latin typeface="SemplicitaPro" panose="02000303000000000000" pitchFamily="50" charset="0"/>
              </a:defRPr>
            </a:lvl1pPr>
          </a:lstStyle>
          <a:p>
            <a:r>
              <a:rPr lang="fr-FR" err="1"/>
              <a:t>Title</a:t>
            </a:r>
            <a:r>
              <a:rPr lang="fr-FR"/>
              <a:t> Box</a:t>
            </a:r>
          </a:p>
        </p:txBody>
      </p:sp>
      <p:sp>
        <p:nvSpPr>
          <p:cNvPr id="37" name="Espace réservé du texte 36">
            <a:extLst>
              <a:ext uri="{FF2B5EF4-FFF2-40B4-BE49-F238E27FC236}">
                <a16:creationId xmlns:a16="http://schemas.microsoft.com/office/drawing/2014/main" id="{E86CE5E6-4495-4950-AB06-90F8F2E2F78F}"/>
              </a:ext>
            </a:extLst>
          </p:cNvPr>
          <p:cNvSpPr>
            <a:spLocks noGrp="1"/>
          </p:cNvSpPr>
          <p:nvPr>
            <p:ph type="body" sz="quarter" idx="12" hasCustomPrompt="1"/>
          </p:nvPr>
        </p:nvSpPr>
        <p:spPr>
          <a:xfrm>
            <a:off x="838199" y="3526017"/>
            <a:ext cx="3242735" cy="1952801"/>
          </a:xfrm>
          <a:prstGeom prst="rect">
            <a:avLst/>
          </a:prstGeom>
          <a:solidFill>
            <a:srgbClr val="F49C08"/>
          </a:solidFill>
        </p:spPr>
        <p:txBody>
          <a:bodyPr lIns="252000" tIns="252000" rIns="252000" bIns="252000">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algn="just"/>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Ut </a:t>
            </a:r>
            <a:r>
              <a:rPr lang="fr-FR" err="1"/>
              <a:t>wisi</a:t>
            </a:r>
            <a:r>
              <a:rPr lang="fr-FR"/>
              <a: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endParaRPr lang="fr-FR"/>
          </a:p>
        </p:txBody>
      </p:sp>
      <p:sp>
        <p:nvSpPr>
          <p:cNvPr id="38" name="Espace réservé du texte 36">
            <a:extLst>
              <a:ext uri="{FF2B5EF4-FFF2-40B4-BE49-F238E27FC236}">
                <a16:creationId xmlns:a16="http://schemas.microsoft.com/office/drawing/2014/main" id="{5BA4E37C-8FC1-40E4-85E4-191DF49E2F20}"/>
              </a:ext>
            </a:extLst>
          </p:cNvPr>
          <p:cNvSpPr>
            <a:spLocks noGrp="1"/>
          </p:cNvSpPr>
          <p:nvPr>
            <p:ph type="body" sz="quarter" idx="13" hasCustomPrompt="1"/>
          </p:nvPr>
        </p:nvSpPr>
        <p:spPr>
          <a:xfrm>
            <a:off x="4474632" y="3526017"/>
            <a:ext cx="3242735" cy="1952801"/>
          </a:xfrm>
          <a:prstGeom prst="rect">
            <a:avLst/>
          </a:prstGeom>
          <a:solidFill>
            <a:srgbClr val="28BADF"/>
          </a:solidFill>
        </p:spPr>
        <p:txBody>
          <a:bodyPr lIns="252000" tIns="252000" rIns="252000" bIns="252000">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algn="just"/>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Ut </a:t>
            </a:r>
            <a:r>
              <a:rPr lang="fr-FR" err="1"/>
              <a:t>wisi</a:t>
            </a:r>
            <a:r>
              <a:rPr lang="fr-FR"/>
              <a: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endParaRPr lang="fr-FR"/>
          </a:p>
        </p:txBody>
      </p:sp>
      <p:sp>
        <p:nvSpPr>
          <p:cNvPr id="39" name="Espace réservé du texte 36">
            <a:extLst>
              <a:ext uri="{FF2B5EF4-FFF2-40B4-BE49-F238E27FC236}">
                <a16:creationId xmlns:a16="http://schemas.microsoft.com/office/drawing/2014/main" id="{8BD994C9-A364-45A8-A863-73B58320E299}"/>
              </a:ext>
            </a:extLst>
          </p:cNvPr>
          <p:cNvSpPr>
            <a:spLocks noGrp="1"/>
          </p:cNvSpPr>
          <p:nvPr>
            <p:ph type="body" sz="quarter" idx="14" hasCustomPrompt="1"/>
          </p:nvPr>
        </p:nvSpPr>
        <p:spPr>
          <a:xfrm>
            <a:off x="8111065" y="3526017"/>
            <a:ext cx="3242735" cy="1952801"/>
          </a:xfrm>
          <a:prstGeom prst="rect">
            <a:avLst/>
          </a:prstGeom>
          <a:solidFill>
            <a:srgbClr val="076CA0"/>
          </a:solidFill>
        </p:spPr>
        <p:txBody>
          <a:bodyPr lIns="252000" tIns="252000" rIns="252000" bIns="252000">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algn="just"/>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Ut </a:t>
            </a:r>
            <a:r>
              <a:rPr lang="fr-FR" err="1"/>
              <a:t>wisi</a:t>
            </a:r>
            <a:r>
              <a:rPr lang="fr-FR"/>
              <a: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endParaRPr lang="fr-FR"/>
          </a:p>
        </p:txBody>
      </p:sp>
      <p:sp>
        <p:nvSpPr>
          <p:cNvPr id="41" name="Espace réservé du contenu 40">
            <a:extLst>
              <a:ext uri="{FF2B5EF4-FFF2-40B4-BE49-F238E27FC236}">
                <a16:creationId xmlns:a16="http://schemas.microsoft.com/office/drawing/2014/main" id="{AAF8A157-9847-4191-A359-12284AD85F0C}"/>
              </a:ext>
            </a:extLst>
          </p:cNvPr>
          <p:cNvSpPr>
            <a:spLocks noGrp="1"/>
          </p:cNvSpPr>
          <p:nvPr>
            <p:ph sz="quarter" idx="15" hasCustomPrompt="1"/>
          </p:nvPr>
        </p:nvSpPr>
        <p:spPr>
          <a:xfrm>
            <a:off x="838200" y="1413935"/>
            <a:ext cx="4775200" cy="414866"/>
          </a:xfrm>
          <a:prstGeom prst="rect">
            <a:avLst/>
          </a:prstGeom>
        </p:spPr>
        <p:txBody>
          <a:bodyPr/>
          <a:lstStyle>
            <a:lvl1pPr marL="0" indent="0">
              <a:buNone/>
              <a:defRPr b="1">
                <a:solidFill>
                  <a:srgbClr val="28BADF"/>
                </a:solidFill>
                <a:latin typeface="SemplicitaPro" panose="02000303000000000000" pitchFamily="50" charset="0"/>
              </a:defRPr>
            </a:lvl1pPr>
          </a:lstStyle>
          <a:p>
            <a:pPr lvl="0"/>
            <a:r>
              <a:rPr lang="fr-FR"/>
              <a:t>Small </a:t>
            </a:r>
            <a:r>
              <a:rPr lang="fr-FR" err="1"/>
              <a:t>title</a:t>
            </a:r>
            <a:r>
              <a:rPr lang="fr-FR"/>
              <a:t> </a:t>
            </a:r>
            <a:r>
              <a:rPr lang="fr-FR" err="1"/>
              <a:t>holder</a:t>
            </a:r>
            <a:r>
              <a:rPr lang="fr-FR"/>
              <a:t> </a:t>
            </a:r>
          </a:p>
        </p:txBody>
      </p:sp>
      <p:sp>
        <p:nvSpPr>
          <p:cNvPr id="43" name="Espace réservé du contenu 42">
            <a:extLst>
              <a:ext uri="{FF2B5EF4-FFF2-40B4-BE49-F238E27FC236}">
                <a16:creationId xmlns:a16="http://schemas.microsoft.com/office/drawing/2014/main" id="{3B20DFCC-9F6E-4F5A-A33A-893DFDE3F419}"/>
              </a:ext>
            </a:extLst>
          </p:cNvPr>
          <p:cNvSpPr>
            <a:spLocks noGrp="1"/>
          </p:cNvSpPr>
          <p:nvPr>
            <p:ph sz="quarter" idx="16" hasCustomPrompt="1"/>
          </p:nvPr>
        </p:nvSpPr>
        <p:spPr>
          <a:xfrm>
            <a:off x="838200" y="1986852"/>
            <a:ext cx="10515600" cy="1305450"/>
          </a:xfrm>
          <a:prstGeom prst="rect">
            <a:avLst/>
          </a:prstGeom>
        </p:spPr>
        <p:txBody>
          <a:bodyPr>
            <a:noAutofit/>
          </a:bodyPr>
          <a:lstStyle>
            <a:lvl1pPr marL="0" indent="0" algn="just">
              <a:buNone/>
              <a:defRPr sz="1800"/>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Ut </a:t>
            </a:r>
            <a:r>
              <a:rPr lang="fr-FR" err="1"/>
              <a:t>wisi</a:t>
            </a:r>
            <a:r>
              <a:rPr lang="fr-FR"/>
              <a: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r>
              <a:rPr lang="fr-FR"/>
              <a:t> </a:t>
            </a:r>
            <a:r>
              <a:rPr lang="fr-FR" err="1"/>
              <a:t>exerci</a:t>
            </a:r>
            <a:r>
              <a:rPr lang="fr-FR"/>
              <a:t> </a:t>
            </a:r>
            <a:r>
              <a:rPr lang="fr-FR" err="1"/>
              <a:t>tation</a:t>
            </a:r>
            <a:r>
              <a:rPr lang="fr-FR"/>
              <a:t> </a:t>
            </a:r>
            <a:r>
              <a:rPr lang="fr-FR" err="1"/>
              <a:t>ullamcorper</a:t>
            </a:r>
            <a:r>
              <a:rPr lang="fr-FR"/>
              <a:t> </a:t>
            </a:r>
            <a:r>
              <a:rPr lang="fr-FR" err="1"/>
              <a:t>suscipit</a:t>
            </a:r>
            <a:r>
              <a:rPr lang="fr-FR"/>
              <a:t> </a:t>
            </a:r>
            <a:r>
              <a:rPr lang="fr-FR" err="1"/>
              <a:t>lobortis</a:t>
            </a:r>
            <a:r>
              <a:rPr lang="fr-FR"/>
              <a:t> </a:t>
            </a:r>
            <a:r>
              <a:rPr lang="fr-FR" err="1"/>
              <a:t>nisl</a:t>
            </a:r>
            <a:r>
              <a:rPr lang="fr-FR"/>
              <a:t> ut </a:t>
            </a:r>
            <a:r>
              <a:rPr lang="fr-FR" err="1"/>
              <a:t>aliquip</a:t>
            </a:r>
            <a:r>
              <a:rPr lang="fr-FR"/>
              <a:t> ex </a:t>
            </a:r>
            <a:r>
              <a:rPr lang="fr-FR" err="1"/>
              <a:t>ea</a:t>
            </a:r>
            <a:r>
              <a:rPr lang="fr-FR"/>
              <a:t> commodo </a:t>
            </a:r>
            <a:r>
              <a:rPr lang="fr-FR" err="1"/>
              <a:t>consequat</a:t>
            </a:r>
            <a:r>
              <a:rPr lang="fr-FR"/>
              <a:t>. Duis </a:t>
            </a:r>
            <a:r>
              <a:rPr lang="fr-FR" err="1"/>
              <a:t>autem</a:t>
            </a:r>
            <a:r>
              <a:rPr lang="fr-FR"/>
              <a:t> </a:t>
            </a:r>
            <a:r>
              <a:rPr lang="fr-FR" err="1"/>
              <a:t>vel</a:t>
            </a:r>
            <a:r>
              <a:rPr lang="fr-FR"/>
              <a:t> </a:t>
            </a:r>
            <a:r>
              <a:rPr lang="fr-FR" err="1"/>
              <a:t>eum</a:t>
            </a:r>
            <a:r>
              <a:rPr lang="fr-FR"/>
              <a:t> </a:t>
            </a:r>
            <a:r>
              <a:rPr lang="fr-FR" err="1"/>
              <a:t>iriure</a:t>
            </a:r>
            <a:r>
              <a:rPr lang="fr-FR"/>
              <a:t> </a:t>
            </a:r>
            <a:r>
              <a:rPr lang="fr-FR" err="1"/>
              <a:t>dolor</a:t>
            </a:r>
            <a:r>
              <a:rPr lang="fr-FR"/>
              <a:t> in </a:t>
            </a:r>
            <a:r>
              <a:rPr lang="fr-FR" err="1"/>
              <a:t>hendrerit</a:t>
            </a:r>
            <a:r>
              <a:rPr lang="fr-FR"/>
              <a:t> in </a:t>
            </a:r>
            <a:r>
              <a:rPr lang="fr-FR" err="1"/>
              <a:t>vulputate</a:t>
            </a:r>
            <a:r>
              <a:rPr lang="fr-FR"/>
              <a:t> </a:t>
            </a:r>
            <a:r>
              <a:rPr lang="fr-FR" err="1"/>
              <a:t>velit</a:t>
            </a:r>
            <a:r>
              <a:rPr lang="fr-FR"/>
              <a:t> esse </a:t>
            </a:r>
            <a:r>
              <a:rPr lang="fr-FR" err="1"/>
              <a:t>molestie</a:t>
            </a:r>
            <a:r>
              <a:rPr lang="fr-FR"/>
              <a:t> </a:t>
            </a:r>
            <a:r>
              <a:rPr lang="fr-FR" err="1"/>
              <a:t>consequat</a:t>
            </a:r>
            <a:r>
              <a:rPr lang="fr-FR"/>
              <a:t>, </a:t>
            </a:r>
            <a:r>
              <a:rPr lang="fr-FR" err="1"/>
              <a:t>vel</a:t>
            </a:r>
            <a:r>
              <a:rPr lang="fr-FR"/>
              <a:t> </a:t>
            </a:r>
            <a:r>
              <a:rPr lang="fr-FR" err="1"/>
              <a:t>illum</a:t>
            </a:r>
            <a:r>
              <a:rPr lang="fr-FR"/>
              <a:t> </a:t>
            </a:r>
            <a:r>
              <a:rPr lang="fr-FR" err="1"/>
              <a:t>dolore</a:t>
            </a:r>
            <a:r>
              <a:rPr lang="fr-FR"/>
              <a:t> eu </a:t>
            </a:r>
            <a:r>
              <a:rPr lang="fr-FR" err="1"/>
              <a:t>feugiat</a:t>
            </a:r>
            <a:r>
              <a:rPr lang="fr-FR"/>
              <a:t> </a:t>
            </a:r>
            <a:r>
              <a:rPr lang="fr-FR" err="1"/>
              <a:t>nulla</a:t>
            </a:r>
            <a:r>
              <a:rPr lang="fr-FR"/>
              <a:t> </a:t>
            </a:r>
            <a:r>
              <a:rPr lang="fr-FR" err="1"/>
              <a:t>facilisis</a:t>
            </a:r>
            <a:r>
              <a:rPr lang="fr-FR"/>
              <a:t> at </a:t>
            </a:r>
            <a:r>
              <a:rPr lang="fr-FR" err="1"/>
              <a:t>vero</a:t>
            </a:r>
            <a:r>
              <a:rPr lang="fr-FR"/>
              <a:t> </a:t>
            </a:r>
            <a:r>
              <a:rPr lang="fr-FR" err="1"/>
              <a:t>eros</a:t>
            </a:r>
            <a:r>
              <a:rPr lang="fr-FR"/>
              <a:t> et </a:t>
            </a:r>
            <a:r>
              <a:rPr lang="fr-FR" err="1"/>
              <a:t>accumsan</a:t>
            </a:r>
            <a:r>
              <a:rPr lang="fr-FR"/>
              <a:t> et </a:t>
            </a:r>
            <a:r>
              <a:rPr lang="fr-FR" err="1"/>
              <a:t>iusto</a:t>
            </a:r>
            <a:r>
              <a:rPr lang="fr-FR"/>
              <a:t> </a:t>
            </a:r>
            <a:r>
              <a:rPr lang="fr-FR" err="1"/>
              <a:t>odio</a:t>
            </a:r>
            <a:r>
              <a:rPr lang="fr-FR"/>
              <a:t> </a:t>
            </a:r>
            <a:r>
              <a:rPr lang="fr-FR" err="1"/>
              <a:t>dignissim</a:t>
            </a:r>
            <a:r>
              <a:rPr lang="fr-FR"/>
              <a:t> qui </a:t>
            </a:r>
            <a:r>
              <a:rPr lang="fr-FR" err="1"/>
              <a:t>blandit</a:t>
            </a:r>
            <a:r>
              <a:rPr lang="fr-FR"/>
              <a:t> </a:t>
            </a:r>
            <a:r>
              <a:rPr lang="fr-FR" err="1"/>
              <a:t>praesent</a:t>
            </a:r>
            <a:r>
              <a:rPr lang="fr-FR"/>
              <a:t> </a:t>
            </a:r>
            <a:r>
              <a:rPr lang="fr-FR" err="1"/>
              <a:t>luptatum</a:t>
            </a:r>
            <a:r>
              <a:rPr lang="fr-FR"/>
              <a:t> </a:t>
            </a:r>
            <a:r>
              <a:rPr lang="fr-FR" err="1"/>
              <a:t>zzril</a:t>
            </a:r>
            <a:r>
              <a:rPr lang="fr-FR"/>
              <a:t> </a:t>
            </a:r>
            <a:r>
              <a:rPr lang="fr-FR" err="1"/>
              <a:t>delenit</a:t>
            </a:r>
            <a:r>
              <a:rPr lang="fr-FR"/>
              <a:t> </a:t>
            </a:r>
            <a:r>
              <a:rPr lang="fr-FR" err="1"/>
              <a:t>augue</a:t>
            </a:r>
            <a:r>
              <a:rPr lang="fr-FR"/>
              <a:t> duis </a:t>
            </a:r>
            <a:r>
              <a:rPr lang="fr-FR" err="1"/>
              <a:t>dolore</a:t>
            </a:r>
            <a:r>
              <a:rPr lang="fr-FR"/>
              <a:t> te </a:t>
            </a:r>
            <a:r>
              <a:rPr lang="fr-FR" err="1"/>
              <a:t>feugait</a:t>
            </a:r>
            <a:r>
              <a:rPr lang="fr-FR"/>
              <a:t> </a:t>
            </a:r>
            <a:r>
              <a:rPr lang="fr-FR" err="1"/>
              <a:t>nulla</a:t>
            </a:r>
            <a:r>
              <a:rPr lang="fr-FR"/>
              <a:t> </a:t>
            </a:r>
            <a:r>
              <a:rPr lang="fr-FR" err="1"/>
              <a:t>facilisi</a:t>
            </a:r>
            <a:r>
              <a:rPr lang="fr-FR"/>
              <a:t>.</a:t>
            </a:r>
          </a:p>
        </p:txBody>
      </p:sp>
      <p:sp>
        <p:nvSpPr>
          <p:cNvPr id="44" name="Rectangle 43">
            <a:extLst>
              <a:ext uri="{FF2B5EF4-FFF2-40B4-BE49-F238E27FC236}">
                <a16:creationId xmlns:a16="http://schemas.microsoft.com/office/drawing/2014/main" id="{B004E124-AE28-436D-9CB5-CD9DE704DEC4}"/>
              </a:ext>
            </a:extLst>
          </p:cNvPr>
          <p:cNvSpPr/>
          <p:nvPr userDrawn="1"/>
        </p:nvSpPr>
        <p:spPr>
          <a:xfrm>
            <a:off x="-2" y="5952067"/>
            <a:ext cx="12192001" cy="905933"/>
          </a:xfrm>
          <a:prstGeom prst="rect">
            <a:avLst/>
          </a:prstGeom>
          <a:solidFill>
            <a:srgbClr val="076CA0">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Graphique 44">
            <a:extLst>
              <a:ext uri="{FF2B5EF4-FFF2-40B4-BE49-F238E27FC236}">
                <a16:creationId xmlns:a16="http://schemas.microsoft.com/office/drawing/2014/main" id="{13E28511-FF8D-4424-96D5-746697CD08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8010" y="6185782"/>
            <a:ext cx="3619500" cy="430893"/>
          </a:xfrm>
          <a:prstGeom prst="rect">
            <a:avLst/>
          </a:prstGeom>
        </p:spPr>
      </p:pic>
    </p:spTree>
    <p:extLst>
      <p:ext uri="{BB962C8B-B14F-4D97-AF65-F5344CB8AC3E}">
        <p14:creationId xmlns:p14="http://schemas.microsoft.com/office/powerpoint/2010/main" val="113265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4E06B55-4451-4805-AF97-E30791A1C546}"/>
              </a:ext>
            </a:extLst>
          </p:cNvPr>
          <p:cNvSpPr/>
          <p:nvPr userDrawn="1"/>
        </p:nvSpPr>
        <p:spPr>
          <a:xfrm>
            <a:off x="-2" y="5952067"/>
            <a:ext cx="12192001" cy="905933"/>
          </a:xfrm>
          <a:prstGeom prst="rect">
            <a:avLst/>
          </a:prstGeom>
          <a:solidFill>
            <a:srgbClr val="076CA0">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a:extLst>
              <a:ext uri="{FF2B5EF4-FFF2-40B4-BE49-F238E27FC236}">
                <a16:creationId xmlns:a16="http://schemas.microsoft.com/office/drawing/2014/main" id="{9E3C7F9B-5D4A-4777-B304-40E5FEE1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8010" y="6185782"/>
            <a:ext cx="3619500" cy="430893"/>
          </a:xfrm>
          <a:prstGeom prst="rect">
            <a:avLst/>
          </a:prstGeom>
        </p:spPr>
      </p:pic>
      <p:sp>
        <p:nvSpPr>
          <p:cNvPr id="2" name="Titre 1">
            <a:extLst>
              <a:ext uri="{FF2B5EF4-FFF2-40B4-BE49-F238E27FC236}">
                <a16:creationId xmlns:a16="http://schemas.microsoft.com/office/drawing/2014/main" id="{48FFC9D5-0765-40F9-A7EC-16A830170DB4}"/>
              </a:ext>
            </a:extLst>
          </p:cNvPr>
          <p:cNvSpPr>
            <a:spLocks noGrp="1"/>
          </p:cNvSpPr>
          <p:nvPr>
            <p:ph type="title" hasCustomPrompt="1"/>
          </p:nvPr>
        </p:nvSpPr>
        <p:spPr>
          <a:xfrm>
            <a:off x="5486398" y="762175"/>
            <a:ext cx="5867401" cy="498475"/>
          </a:xfrm>
          <a:prstGeom prst="rect">
            <a:avLst/>
          </a:prstGeom>
        </p:spPr>
        <p:txBody>
          <a:bodyPr/>
          <a:lstStyle>
            <a:lvl1pPr>
              <a:defRPr b="1">
                <a:solidFill>
                  <a:srgbClr val="076CA0"/>
                </a:solidFill>
                <a:latin typeface="SemplicitaPro" panose="02000303000000000000" pitchFamily="50" charset="0"/>
              </a:defRPr>
            </a:lvl1pPr>
          </a:lstStyle>
          <a:p>
            <a:r>
              <a:rPr lang="fr-FR" err="1"/>
              <a:t>Title</a:t>
            </a:r>
            <a:r>
              <a:rPr lang="fr-FR"/>
              <a:t> Box </a:t>
            </a:r>
          </a:p>
        </p:txBody>
      </p:sp>
      <p:sp>
        <p:nvSpPr>
          <p:cNvPr id="38" name="Espace réservé du texte 36">
            <a:extLst>
              <a:ext uri="{FF2B5EF4-FFF2-40B4-BE49-F238E27FC236}">
                <a16:creationId xmlns:a16="http://schemas.microsoft.com/office/drawing/2014/main" id="{5BA4E37C-8FC1-40E4-85E4-191DF49E2F20}"/>
              </a:ext>
            </a:extLst>
          </p:cNvPr>
          <p:cNvSpPr>
            <a:spLocks noGrp="1"/>
          </p:cNvSpPr>
          <p:nvPr>
            <p:ph type="body" sz="quarter" idx="13" hasCustomPrompt="1"/>
          </p:nvPr>
        </p:nvSpPr>
        <p:spPr>
          <a:xfrm>
            <a:off x="5524077" y="3604687"/>
            <a:ext cx="1735667" cy="1580269"/>
          </a:xfrm>
          <a:prstGeom prst="rect">
            <a:avLst/>
          </a:prstGeom>
          <a:solidFill>
            <a:srgbClr val="28BADF"/>
          </a:solidFill>
        </p:spPr>
        <p:txBody>
          <a:bodyPr lIns="252000" tIns="252000" rIns="252000" bIns="252000">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algn="just"/>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a:t>
            </a:r>
          </a:p>
        </p:txBody>
      </p:sp>
      <p:sp>
        <p:nvSpPr>
          <p:cNvPr id="39" name="Espace réservé du texte 36">
            <a:extLst>
              <a:ext uri="{FF2B5EF4-FFF2-40B4-BE49-F238E27FC236}">
                <a16:creationId xmlns:a16="http://schemas.microsoft.com/office/drawing/2014/main" id="{8BD994C9-A364-45A8-A863-73B58320E299}"/>
              </a:ext>
            </a:extLst>
          </p:cNvPr>
          <p:cNvSpPr>
            <a:spLocks noGrp="1"/>
          </p:cNvSpPr>
          <p:nvPr>
            <p:ph type="body" sz="quarter" idx="14" hasCustomPrompt="1"/>
          </p:nvPr>
        </p:nvSpPr>
        <p:spPr>
          <a:xfrm>
            <a:off x="7571104" y="3604687"/>
            <a:ext cx="1735667" cy="1580269"/>
          </a:xfrm>
          <a:prstGeom prst="rect">
            <a:avLst/>
          </a:prstGeom>
          <a:solidFill>
            <a:srgbClr val="076CA0"/>
          </a:solidFill>
        </p:spPr>
        <p:txBody>
          <a:bodyPr lIns="252000" tIns="252000" rIns="252000" bIns="252000">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algn="just"/>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a:t>
            </a:r>
          </a:p>
        </p:txBody>
      </p:sp>
      <p:sp>
        <p:nvSpPr>
          <p:cNvPr id="41" name="Espace réservé du contenu 40">
            <a:extLst>
              <a:ext uri="{FF2B5EF4-FFF2-40B4-BE49-F238E27FC236}">
                <a16:creationId xmlns:a16="http://schemas.microsoft.com/office/drawing/2014/main" id="{AAF8A157-9847-4191-A359-12284AD85F0C}"/>
              </a:ext>
            </a:extLst>
          </p:cNvPr>
          <p:cNvSpPr>
            <a:spLocks noGrp="1"/>
          </p:cNvSpPr>
          <p:nvPr>
            <p:ph sz="quarter" idx="15" hasCustomPrompt="1"/>
          </p:nvPr>
        </p:nvSpPr>
        <p:spPr>
          <a:xfrm>
            <a:off x="5486400" y="1413935"/>
            <a:ext cx="5867400" cy="414866"/>
          </a:xfrm>
          <a:prstGeom prst="rect">
            <a:avLst/>
          </a:prstGeom>
        </p:spPr>
        <p:txBody>
          <a:bodyPr/>
          <a:lstStyle>
            <a:lvl1pPr marL="0" indent="0">
              <a:buNone/>
              <a:defRPr b="1">
                <a:solidFill>
                  <a:srgbClr val="28BADF"/>
                </a:solidFill>
                <a:latin typeface="SemplicitaPro" panose="02000303000000000000" pitchFamily="50" charset="0"/>
              </a:defRPr>
            </a:lvl1pPr>
          </a:lstStyle>
          <a:p>
            <a:pPr lvl="0"/>
            <a:r>
              <a:rPr lang="fr-FR"/>
              <a:t>Small </a:t>
            </a:r>
            <a:r>
              <a:rPr lang="fr-FR" err="1"/>
              <a:t>title</a:t>
            </a:r>
            <a:r>
              <a:rPr lang="fr-FR"/>
              <a:t> </a:t>
            </a:r>
            <a:r>
              <a:rPr lang="fr-FR" err="1"/>
              <a:t>holder</a:t>
            </a:r>
            <a:r>
              <a:rPr lang="fr-FR"/>
              <a:t> </a:t>
            </a:r>
          </a:p>
        </p:txBody>
      </p:sp>
      <p:sp>
        <p:nvSpPr>
          <p:cNvPr id="43" name="Espace réservé du contenu 42">
            <a:extLst>
              <a:ext uri="{FF2B5EF4-FFF2-40B4-BE49-F238E27FC236}">
                <a16:creationId xmlns:a16="http://schemas.microsoft.com/office/drawing/2014/main" id="{3B20DFCC-9F6E-4F5A-A33A-893DFDE3F419}"/>
              </a:ext>
            </a:extLst>
          </p:cNvPr>
          <p:cNvSpPr>
            <a:spLocks noGrp="1"/>
          </p:cNvSpPr>
          <p:nvPr>
            <p:ph sz="quarter" idx="16" hasCustomPrompt="1"/>
          </p:nvPr>
        </p:nvSpPr>
        <p:spPr>
          <a:xfrm>
            <a:off x="5486398" y="1982086"/>
            <a:ext cx="5867400" cy="1305450"/>
          </a:xfrm>
          <a:prstGeom prst="rect">
            <a:avLst/>
          </a:prstGeom>
        </p:spPr>
        <p:txBody>
          <a:bodyPr>
            <a:noAutofit/>
          </a:bodyPr>
          <a:lstStyle>
            <a:lvl1pPr marL="0" indent="0" algn="just">
              <a:buNone/>
              <a:defRPr sz="1800"/>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Ut </a:t>
            </a:r>
            <a:r>
              <a:rPr lang="fr-FR" err="1"/>
              <a:t>wisi</a:t>
            </a:r>
            <a:r>
              <a:rPr lang="fr-FR"/>
              <a: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r>
              <a:rPr lang="fr-FR"/>
              <a:t> </a:t>
            </a:r>
            <a:r>
              <a:rPr lang="fr-FR" err="1"/>
              <a:t>exerci</a:t>
            </a:r>
            <a:r>
              <a:rPr lang="fr-FR"/>
              <a:t> </a:t>
            </a:r>
            <a:r>
              <a:rPr lang="fr-FR" err="1"/>
              <a:t>tation</a:t>
            </a:r>
            <a:r>
              <a:rPr lang="fr-FR"/>
              <a:t> </a:t>
            </a:r>
            <a:r>
              <a:rPr lang="fr-FR" err="1"/>
              <a:t>ullamcorper</a:t>
            </a:r>
            <a:r>
              <a:rPr lang="fr-FR"/>
              <a:t> </a:t>
            </a:r>
            <a:r>
              <a:rPr lang="fr-FR" err="1"/>
              <a:t>suscipit</a:t>
            </a:r>
            <a:r>
              <a:rPr lang="fr-FR"/>
              <a:t> </a:t>
            </a:r>
            <a:r>
              <a:rPr lang="fr-FR" err="1"/>
              <a:t>lobortis</a:t>
            </a:r>
            <a:r>
              <a:rPr lang="fr-FR"/>
              <a:t> </a:t>
            </a:r>
            <a:r>
              <a:rPr lang="fr-FR" err="1"/>
              <a:t>nisl</a:t>
            </a:r>
            <a:r>
              <a:rPr lang="fr-FR"/>
              <a:t> ut </a:t>
            </a:r>
            <a:r>
              <a:rPr lang="fr-FR" err="1"/>
              <a:t>aliquip</a:t>
            </a:r>
            <a:r>
              <a:rPr lang="fr-FR"/>
              <a:t> ex </a:t>
            </a:r>
            <a:r>
              <a:rPr lang="fr-FR" err="1"/>
              <a:t>ea</a:t>
            </a:r>
            <a:r>
              <a:rPr lang="fr-FR"/>
              <a:t> commodo </a:t>
            </a:r>
            <a:r>
              <a:rPr lang="fr-FR" err="1"/>
              <a:t>consequat</a:t>
            </a:r>
            <a:r>
              <a:rPr lang="fr-FR"/>
              <a:t>. </a:t>
            </a:r>
          </a:p>
        </p:txBody>
      </p:sp>
      <p:sp>
        <p:nvSpPr>
          <p:cNvPr id="4" name="Espace réservé pour une image  3">
            <a:extLst>
              <a:ext uri="{FF2B5EF4-FFF2-40B4-BE49-F238E27FC236}">
                <a16:creationId xmlns:a16="http://schemas.microsoft.com/office/drawing/2014/main" id="{099B4928-A038-44BE-9EB7-6E112E21FEEA}"/>
              </a:ext>
            </a:extLst>
          </p:cNvPr>
          <p:cNvSpPr>
            <a:spLocks noGrp="1"/>
          </p:cNvSpPr>
          <p:nvPr>
            <p:ph type="pic" sz="quarter" idx="17"/>
          </p:nvPr>
        </p:nvSpPr>
        <p:spPr>
          <a:xfrm>
            <a:off x="-1" y="0"/>
            <a:ext cx="4868333" cy="5952067"/>
          </a:xfrm>
          <a:prstGeom prst="rect">
            <a:avLst/>
          </a:prstGeom>
        </p:spPr>
        <p:txBody>
          <a:bodyPr/>
          <a:lstStyle/>
          <a:p>
            <a:endParaRPr lang="fr-FR"/>
          </a:p>
        </p:txBody>
      </p:sp>
      <p:sp>
        <p:nvSpPr>
          <p:cNvPr id="11" name="Espace réservé du texte 36">
            <a:extLst>
              <a:ext uri="{FF2B5EF4-FFF2-40B4-BE49-F238E27FC236}">
                <a16:creationId xmlns:a16="http://schemas.microsoft.com/office/drawing/2014/main" id="{D2228705-611A-4FAE-B896-9B0889AB45E7}"/>
              </a:ext>
            </a:extLst>
          </p:cNvPr>
          <p:cNvSpPr>
            <a:spLocks noGrp="1"/>
          </p:cNvSpPr>
          <p:nvPr>
            <p:ph type="body" sz="quarter" idx="18" hasCustomPrompt="1"/>
          </p:nvPr>
        </p:nvSpPr>
        <p:spPr>
          <a:xfrm>
            <a:off x="0" y="5029200"/>
            <a:ext cx="4868333" cy="922867"/>
          </a:xfrm>
          <a:prstGeom prst="rect">
            <a:avLst/>
          </a:prstGeom>
          <a:solidFill>
            <a:srgbClr val="076CA0"/>
          </a:solidFill>
        </p:spPr>
        <p:txBody>
          <a:bodyPr lIns="252000" tIns="252000" rIns="252000" bIns="252000">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algn="just"/>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a:t>
            </a:r>
          </a:p>
        </p:txBody>
      </p:sp>
      <p:sp>
        <p:nvSpPr>
          <p:cNvPr id="19" name="Espace réservé du texte 36">
            <a:extLst>
              <a:ext uri="{FF2B5EF4-FFF2-40B4-BE49-F238E27FC236}">
                <a16:creationId xmlns:a16="http://schemas.microsoft.com/office/drawing/2014/main" id="{8D015E98-588D-4B8B-A7B4-A25C638A1B58}"/>
              </a:ext>
            </a:extLst>
          </p:cNvPr>
          <p:cNvSpPr>
            <a:spLocks noGrp="1"/>
          </p:cNvSpPr>
          <p:nvPr>
            <p:ph type="body" sz="quarter" idx="19" hasCustomPrompt="1"/>
          </p:nvPr>
        </p:nvSpPr>
        <p:spPr>
          <a:xfrm>
            <a:off x="9618132" y="3604687"/>
            <a:ext cx="1735667" cy="1580269"/>
          </a:xfrm>
          <a:prstGeom prst="rect">
            <a:avLst/>
          </a:prstGeom>
          <a:solidFill>
            <a:srgbClr val="E52451"/>
          </a:solidFill>
        </p:spPr>
        <p:txBody>
          <a:bodyPr lIns="252000" tIns="252000" rIns="252000" bIns="252000">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algn="just"/>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a:t>
            </a:r>
          </a:p>
        </p:txBody>
      </p:sp>
    </p:spTree>
    <p:extLst>
      <p:ext uri="{BB962C8B-B14F-4D97-AF65-F5344CB8AC3E}">
        <p14:creationId xmlns:p14="http://schemas.microsoft.com/office/powerpoint/2010/main" val="306062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199F927-0692-4761-BD52-21779476990E}"/>
              </a:ext>
            </a:extLst>
          </p:cNvPr>
          <p:cNvSpPr/>
          <p:nvPr userDrawn="1"/>
        </p:nvSpPr>
        <p:spPr>
          <a:xfrm>
            <a:off x="-2" y="5952067"/>
            <a:ext cx="12192001" cy="905933"/>
          </a:xfrm>
          <a:prstGeom prst="rect">
            <a:avLst/>
          </a:prstGeom>
          <a:solidFill>
            <a:srgbClr val="076CA0">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291360E5-5474-46F1-95D4-DBC8D969B6F2}"/>
              </a:ext>
            </a:extLst>
          </p:cNvPr>
          <p:cNvSpPr/>
          <p:nvPr userDrawn="1"/>
        </p:nvSpPr>
        <p:spPr>
          <a:xfrm>
            <a:off x="4868332" y="0"/>
            <a:ext cx="7323668" cy="5952067"/>
          </a:xfrm>
          <a:prstGeom prst="rect">
            <a:avLst/>
          </a:prstGeom>
          <a:solidFill>
            <a:srgbClr val="076C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pour une image  3">
            <a:extLst>
              <a:ext uri="{FF2B5EF4-FFF2-40B4-BE49-F238E27FC236}">
                <a16:creationId xmlns:a16="http://schemas.microsoft.com/office/drawing/2014/main" id="{F152FB3F-029A-4509-87C0-6E0101150D94}"/>
              </a:ext>
            </a:extLst>
          </p:cNvPr>
          <p:cNvSpPr>
            <a:spLocks noGrp="1"/>
          </p:cNvSpPr>
          <p:nvPr>
            <p:ph type="pic" sz="quarter" idx="17"/>
          </p:nvPr>
        </p:nvSpPr>
        <p:spPr>
          <a:xfrm>
            <a:off x="-1" y="0"/>
            <a:ext cx="4868333" cy="5952067"/>
          </a:xfrm>
          <a:prstGeom prst="rect">
            <a:avLst/>
          </a:prstGeom>
        </p:spPr>
        <p:txBody>
          <a:bodyPr/>
          <a:lstStyle/>
          <a:p>
            <a:endParaRPr lang="fr-FR"/>
          </a:p>
        </p:txBody>
      </p:sp>
      <p:pic>
        <p:nvPicPr>
          <p:cNvPr id="22" name="Graphique 21">
            <a:extLst>
              <a:ext uri="{FF2B5EF4-FFF2-40B4-BE49-F238E27FC236}">
                <a16:creationId xmlns:a16="http://schemas.microsoft.com/office/drawing/2014/main" id="{573103A3-A5C4-404F-A4BC-9CADC78B64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8010" y="6185782"/>
            <a:ext cx="3619500" cy="430893"/>
          </a:xfrm>
          <a:prstGeom prst="rect">
            <a:avLst/>
          </a:prstGeom>
        </p:spPr>
      </p:pic>
      <p:sp>
        <p:nvSpPr>
          <p:cNvPr id="11" name="Espace réservé du texte 36">
            <a:extLst>
              <a:ext uri="{FF2B5EF4-FFF2-40B4-BE49-F238E27FC236}">
                <a16:creationId xmlns:a16="http://schemas.microsoft.com/office/drawing/2014/main" id="{D2228705-611A-4FAE-B896-9B0889AB45E7}"/>
              </a:ext>
            </a:extLst>
          </p:cNvPr>
          <p:cNvSpPr>
            <a:spLocks noGrp="1"/>
          </p:cNvSpPr>
          <p:nvPr>
            <p:ph type="body" sz="quarter" idx="18" hasCustomPrompt="1"/>
          </p:nvPr>
        </p:nvSpPr>
        <p:spPr>
          <a:xfrm>
            <a:off x="3728716" y="1873631"/>
            <a:ext cx="2378184" cy="813154"/>
          </a:xfrm>
          <a:prstGeom prst="rect">
            <a:avLst/>
          </a:prstGeom>
          <a:solidFill>
            <a:schemeClr val="bg1"/>
          </a:solidFill>
        </p:spPr>
        <p:txBody>
          <a:bodyPr lIns="252000" tIns="252000" rIns="252000" bIns="252000">
            <a:noAutofit/>
          </a:bodyPr>
          <a:lstStyle>
            <a:lvl1pPr marL="0" indent="0">
              <a:buNone/>
              <a:defRPr sz="3200" b="1">
                <a:solidFill>
                  <a:srgbClr val="076CA0"/>
                </a:solidFill>
                <a:latin typeface="SemplicitaPro" panose="02000303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algn="just"/>
            <a:r>
              <a:rPr lang="fr-FR" err="1"/>
              <a:t>Title</a:t>
            </a:r>
            <a:r>
              <a:rPr lang="fr-FR"/>
              <a:t> Box</a:t>
            </a:r>
          </a:p>
        </p:txBody>
      </p:sp>
      <p:sp>
        <p:nvSpPr>
          <p:cNvPr id="12" name="Espace réservé du texte 36">
            <a:extLst>
              <a:ext uri="{FF2B5EF4-FFF2-40B4-BE49-F238E27FC236}">
                <a16:creationId xmlns:a16="http://schemas.microsoft.com/office/drawing/2014/main" id="{8CFBAD9B-CC15-4BF0-BDCD-F99998C99F9E}"/>
              </a:ext>
            </a:extLst>
          </p:cNvPr>
          <p:cNvSpPr>
            <a:spLocks noGrp="1"/>
          </p:cNvSpPr>
          <p:nvPr>
            <p:ph type="body" sz="quarter" idx="20" hasCustomPrompt="1"/>
          </p:nvPr>
        </p:nvSpPr>
        <p:spPr>
          <a:xfrm>
            <a:off x="3728716" y="2686785"/>
            <a:ext cx="2378184" cy="1579034"/>
          </a:xfrm>
          <a:prstGeom prst="rect">
            <a:avLst/>
          </a:prstGeom>
          <a:solidFill>
            <a:schemeClr val="bg1"/>
          </a:solidFill>
        </p:spPr>
        <p:txBody>
          <a:bodyPr lIns="252000" tIns="252000" rIns="252000" bIns="252000">
            <a:noAutofit/>
          </a:bodyPr>
          <a:lstStyle>
            <a:lvl1pPr marL="0" indent="0" algn="just">
              <a:buNone/>
              <a:defRPr sz="1600">
                <a:solidFill>
                  <a:srgbClr val="076C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a:t>
            </a:r>
          </a:p>
        </p:txBody>
      </p:sp>
      <p:sp>
        <p:nvSpPr>
          <p:cNvPr id="15" name="Espace réservé du contenu 17">
            <a:extLst>
              <a:ext uri="{FF2B5EF4-FFF2-40B4-BE49-F238E27FC236}">
                <a16:creationId xmlns:a16="http://schemas.microsoft.com/office/drawing/2014/main" id="{B7947A8F-664B-43C7-B1AE-C47CAEF55759}"/>
              </a:ext>
            </a:extLst>
          </p:cNvPr>
          <p:cNvSpPr>
            <a:spLocks noGrp="1"/>
          </p:cNvSpPr>
          <p:nvPr>
            <p:ph sz="quarter" idx="10" hasCustomPrompt="1"/>
          </p:nvPr>
        </p:nvSpPr>
        <p:spPr>
          <a:xfrm>
            <a:off x="7345468" y="2280208"/>
            <a:ext cx="4210050" cy="1333677"/>
          </a:xfrm>
          <a:prstGeom prst="rect">
            <a:avLst/>
          </a:prstGeom>
        </p:spPr>
        <p:txBody>
          <a:bodyPr>
            <a:noAutofit/>
          </a:bodyPr>
          <a:lstStyle>
            <a:lvl1pPr marL="0" indent="0">
              <a:buNone/>
              <a:defRPr sz="3200" b="1">
                <a:solidFill>
                  <a:schemeClr val="bg1"/>
                </a:solidFill>
                <a:latin typeface="SemplicitaPro" panose="02000303000000000000" pitchFamily="50" charset="0"/>
              </a:defRPr>
            </a:lvl1pPr>
          </a:lstStyle>
          <a:p>
            <a:pPr lvl="0"/>
            <a:r>
              <a:rPr lang="fr-FR"/>
              <a:t>MAKING</a:t>
            </a:r>
            <a:br>
              <a:rPr lang="fr-FR"/>
            </a:br>
            <a:r>
              <a:rPr lang="fr-FR"/>
              <a:t>MIGRATION </a:t>
            </a:r>
            <a:br>
              <a:rPr lang="fr-FR"/>
            </a:br>
            <a:r>
              <a:rPr lang="fr-FR"/>
              <a:t>WORK FOR ALL</a:t>
            </a:r>
          </a:p>
        </p:txBody>
      </p:sp>
    </p:spTree>
    <p:extLst>
      <p:ext uri="{BB962C8B-B14F-4D97-AF65-F5344CB8AC3E}">
        <p14:creationId xmlns:p14="http://schemas.microsoft.com/office/powerpoint/2010/main" val="429256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11" name="Espace réservé du texte 36">
            <a:extLst>
              <a:ext uri="{FF2B5EF4-FFF2-40B4-BE49-F238E27FC236}">
                <a16:creationId xmlns:a16="http://schemas.microsoft.com/office/drawing/2014/main" id="{D2228705-611A-4FAE-B896-9B0889AB45E7}"/>
              </a:ext>
            </a:extLst>
          </p:cNvPr>
          <p:cNvSpPr>
            <a:spLocks noGrp="1"/>
          </p:cNvSpPr>
          <p:nvPr>
            <p:ph type="body" sz="quarter" idx="18" hasCustomPrompt="1"/>
          </p:nvPr>
        </p:nvSpPr>
        <p:spPr>
          <a:xfrm>
            <a:off x="1797046" y="3876732"/>
            <a:ext cx="2544609" cy="390889"/>
          </a:xfrm>
          <a:prstGeom prst="rect">
            <a:avLst/>
          </a:prstGeom>
          <a:solidFill>
            <a:schemeClr val="bg1"/>
          </a:solidFill>
        </p:spPr>
        <p:txBody>
          <a:bodyPr lIns="108000" tIns="108000" rIns="108000" bIns="108000">
            <a:noAutofit/>
          </a:bodyPr>
          <a:lstStyle>
            <a:lvl1pPr marL="0" indent="0">
              <a:buNone/>
              <a:defRPr sz="1600" b="1">
                <a:solidFill>
                  <a:srgbClr val="076CA0"/>
                </a:solidFill>
                <a:latin typeface="SemplicitaPro" panose="02000303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algn="just"/>
            <a:r>
              <a:rPr lang="fr-FR" err="1"/>
              <a:t>Title</a:t>
            </a:r>
            <a:r>
              <a:rPr lang="fr-FR"/>
              <a:t> Box</a:t>
            </a:r>
          </a:p>
        </p:txBody>
      </p:sp>
      <p:sp>
        <p:nvSpPr>
          <p:cNvPr id="12" name="Espace réservé du texte 36">
            <a:extLst>
              <a:ext uri="{FF2B5EF4-FFF2-40B4-BE49-F238E27FC236}">
                <a16:creationId xmlns:a16="http://schemas.microsoft.com/office/drawing/2014/main" id="{8CFBAD9B-CC15-4BF0-BDCD-F99998C99F9E}"/>
              </a:ext>
            </a:extLst>
          </p:cNvPr>
          <p:cNvSpPr>
            <a:spLocks noGrp="1"/>
          </p:cNvSpPr>
          <p:nvPr>
            <p:ph type="body" sz="quarter" idx="20" hasCustomPrompt="1"/>
          </p:nvPr>
        </p:nvSpPr>
        <p:spPr>
          <a:xfrm>
            <a:off x="1797046" y="4267621"/>
            <a:ext cx="2544609" cy="1018099"/>
          </a:xfrm>
          <a:prstGeom prst="rect">
            <a:avLst/>
          </a:prstGeom>
          <a:solidFill>
            <a:schemeClr val="bg1"/>
          </a:solidFill>
        </p:spPr>
        <p:txBody>
          <a:bodyPr lIns="108000" tIns="108000" rIns="108000" bIns="108000">
            <a:noAutofit/>
          </a:bodyPr>
          <a:lstStyle>
            <a:lvl1pPr marL="0" indent="0" algn="just">
              <a:buNone/>
              <a:defRPr sz="1600">
                <a:solidFill>
                  <a:srgbClr val="076C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a:t>
            </a:r>
          </a:p>
        </p:txBody>
      </p:sp>
      <p:sp>
        <p:nvSpPr>
          <p:cNvPr id="8" name="Espace réservé du texte 36">
            <a:extLst>
              <a:ext uri="{FF2B5EF4-FFF2-40B4-BE49-F238E27FC236}">
                <a16:creationId xmlns:a16="http://schemas.microsoft.com/office/drawing/2014/main" id="{C94F6193-EC30-4A25-97C8-FC84C952CF65}"/>
              </a:ext>
            </a:extLst>
          </p:cNvPr>
          <p:cNvSpPr>
            <a:spLocks noGrp="1"/>
          </p:cNvSpPr>
          <p:nvPr>
            <p:ph type="body" sz="quarter" idx="21" hasCustomPrompt="1"/>
          </p:nvPr>
        </p:nvSpPr>
        <p:spPr>
          <a:xfrm>
            <a:off x="4798512" y="3876732"/>
            <a:ext cx="2544609" cy="390889"/>
          </a:xfrm>
          <a:prstGeom prst="rect">
            <a:avLst/>
          </a:prstGeom>
          <a:solidFill>
            <a:schemeClr val="bg1"/>
          </a:solidFill>
        </p:spPr>
        <p:txBody>
          <a:bodyPr lIns="108000" tIns="108000" rIns="108000" bIns="108000">
            <a:noAutofit/>
          </a:bodyPr>
          <a:lstStyle>
            <a:lvl1pPr marL="0" indent="0">
              <a:buNone/>
              <a:defRPr sz="1600" b="1">
                <a:solidFill>
                  <a:srgbClr val="076CA0"/>
                </a:solidFill>
                <a:latin typeface="SemplicitaPro" panose="02000303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algn="just"/>
            <a:r>
              <a:rPr lang="fr-FR" err="1"/>
              <a:t>Title</a:t>
            </a:r>
            <a:r>
              <a:rPr lang="fr-FR"/>
              <a:t> Box</a:t>
            </a:r>
          </a:p>
        </p:txBody>
      </p:sp>
      <p:sp>
        <p:nvSpPr>
          <p:cNvPr id="9" name="Espace réservé du texte 36">
            <a:extLst>
              <a:ext uri="{FF2B5EF4-FFF2-40B4-BE49-F238E27FC236}">
                <a16:creationId xmlns:a16="http://schemas.microsoft.com/office/drawing/2014/main" id="{40BEFF5B-368D-43B8-9D31-B53D0D70F1CE}"/>
              </a:ext>
            </a:extLst>
          </p:cNvPr>
          <p:cNvSpPr>
            <a:spLocks noGrp="1"/>
          </p:cNvSpPr>
          <p:nvPr>
            <p:ph type="body" sz="quarter" idx="22" hasCustomPrompt="1"/>
          </p:nvPr>
        </p:nvSpPr>
        <p:spPr>
          <a:xfrm>
            <a:off x="4798512" y="4267621"/>
            <a:ext cx="2544609" cy="1018099"/>
          </a:xfrm>
          <a:prstGeom prst="rect">
            <a:avLst/>
          </a:prstGeom>
          <a:solidFill>
            <a:schemeClr val="bg1"/>
          </a:solidFill>
        </p:spPr>
        <p:txBody>
          <a:bodyPr lIns="108000" tIns="108000" rIns="108000" bIns="108000">
            <a:noAutofit/>
          </a:bodyPr>
          <a:lstStyle>
            <a:lvl1pPr marL="0" indent="0" algn="just">
              <a:buNone/>
              <a:defRPr sz="1600">
                <a:solidFill>
                  <a:srgbClr val="076C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a:t>
            </a:r>
          </a:p>
        </p:txBody>
      </p:sp>
      <p:sp>
        <p:nvSpPr>
          <p:cNvPr id="10" name="Espace réservé du texte 36">
            <a:extLst>
              <a:ext uri="{FF2B5EF4-FFF2-40B4-BE49-F238E27FC236}">
                <a16:creationId xmlns:a16="http://schemas.microsoft.com/office/drawing/2014/main" id="{36CB00C0-33B6-41A4-A944-A3B764A339BC}"/>
              </a:ext>
            </a:extLst>
          </p:cNvPr>
          <p:cNvSpPr>
            <a:spLocks noGrp="1"/>
          </p:cNvSpPr>
          <p:nvPr>
            <p:ph type="body" sz="quarter" idx="23" hasCustomPrompt="1"/>
          </p:nvPr>
        </p:nvSpPr>
        <p:spPr>
          <a:xfrm>
            <a:off x="7799978" y="3876732"/>
            <a:ext cx="2544609" cy="390889"/>
          </a:xfrm>
          <a:prstGeom prst="rect">
            <a:avLst/>
          </a:prstGeom>
          <a:solidFill>
            <a:schemeClr val="bg1"/>
          </a:solidFill>
        </p:spPr>
        <p:txBody>
          <a:bodyPr lIns="108000" tIns="108000" rIns="108000" bIns="108000">
            <a:noAutofit/>
          </a:bodyPr>
          <a:lstStyle>
            <a:lvl1pPr marL="0" indent="0">
              <a:buNone/>
              <a:defRPr sz="1600" b="1">
                <a:solidFill>
                  <a:srgbClr val="076CA0"/>
                </a:solidFill>
                <a:latin typeface="SemplicitaPro" panose="02000303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algn="just"/>
            <a:r>
              <a:rPr lang="fr-FR" err="1"/>
              <a:t>Title</a:t>
            </a:r>
            <a:r>
              <a:rPr lang="fr-FR"/>
              <a:t> Box</a:t>
            </a:r>
          </a:p>
        </p:txBody>
      </p:sp>
      <p:sp>
        <p:nvSpPr>
          <p:cNvPr id="14" name="Espace réservé du texte 36">
            <a:extLst>
              <a:ext uri="{FF2B5EF4-FFF2-40B4-BE49-F238E27FC236}">
                <a16:creationId xmlns:a16="http://schemas.microsoft.com/office/drawing/2014/main" id="{0CD0626F-AFF2-427A-8770-1C0964EC71E7}"/>
              </a:ext>
            </a:extLst>
          </p:cNvPr>
          <p:cNvSpPr>
            <a:spLocks noGrp="1"/>
          </p:cNvSpPr>
          <p:nvPr>
            <p:ph type="body" sz="quarter" idx="24" hasCustomPrompt="1"/>
          </p:nvPr>
        </p:nvSpPr>
        <p:spPr>
          <a:xfrm>
            <a:off x="7799978" y="4267621"/>
            <a:ext cx="2544609" cy="1018099"/>
          </a:xfrm>
          <a:prstGeom prst="rect">
            <a:avLst/>
          </a:prstGeom>
          <a:solidFill>
            <a:schemeClr val="bg1"/>
          </a:solidFill>
        </p:spPr>
        <p:txBody>
          <a:bodyPr lIns="108000" tIns="108000" rIns="108000" bIns="108000">
            <a:noAutofit/>
          </a:bodyPr>
          <a:lstStyle>
            <a:lvl1pPr marL="0" indent="0" algn="just">
              <a:buNone/>
              <a:defRPr sz="1600">
                <a:solidFill>
                  <a:srgbClr val="076C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a:t>
            </a:r>
          </a:p>
        </p:txBody>
      </p:sp>
      <p:sp>
        <p:nvSpPr>
          <p:cNvPr id="23" name="Espace réservé pour une image  3">
            <a:extLst>
              <a:ext uri="{FF2B5EF4-FFF2-40B4-BE49-F238E27FC236}">
                <a16:creationId xmlns:a16="http://schemas.microsoft.com/office/drawing/2014/main" id="{8EBB4E2A-55E9-4B0E-B838-6C50108E43EE}"/>
              </a:ext>
            </a:extLst>
          </p:cNvPr>
          <p:cNvSpPr>
            <a:spLocks noGrp="1"/>
          </p:cNvSpPr>
          <p:nvPr>
            <p:ph type="pic" sz="quarter" idx="17"/>
          </p:nvPr>
        </p:nvSpPr>
        <p:spPr>
          <a:xfrm>
            <a:off x="1797046" y="0"/>
            <a:ext cx="8547541" cy="3552897"/>
          </a:xfrm>
          <a:prstGeom prst="rect">
            <a:avLst/>
          </a:prstGeom>
        </p:spPr>
        <p:txBody>
          <a:bodyPr/>
          <a:lstStyle/>
          <a:p>
            <a:endParaRPr lang="fr-FR"/>
          </a:p>
        </p:txBody>
      </p:sp>
      <p:sp>
        <p:nvSpPr>
          <p:cNvPr id="24" name="Rectangle 23">
            <a:extLst>
              <a:ext uri="{FF2B5EF4-FFF2-40B4-BE49-F238E27FC236}">
                <a16:creationId xmlns:a16="http://schemas.microsoft.com/office/drawing/2014/main" id="{49452273-481B-4DBD-A0E4-F3BF08FCB464}"/>
              </a:ext>
            </a:extLst>
          </p:cNvPr>
          <p:cNvSpPr/>
          <p:nvPr userDrawn="1"/>
        </p:nvSpPr>
        <p:spPr>
          <a:xfrm>
            <a:off x="-2" y="5952067"/>
            <a:ext cx="12192001" cy="905933"/>
          </a:xfrm>
          <a:prstGeom prst="rect">
            <a:avLst/>
          </a:prstGeom>
          <a:solidFill>
            <a:srgbClr val="076CA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Graphique 24">
            <a:extLst>
              <a:ext uri="{FF2B5EF4-FFF2-40B4-BE49-F238E27FC236}">
                <a16:creationId xmlns:a16="http://schemas.microsoft.com/office/drawing/2014/main" id="{1111E60C-3FDD-4B82-BB88-0953FE4C26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8010" y="6185782"/>
            <a:ext cx="3619500" cy="430893"/>
          </a:xfrm>
          <a:prstGeom prst="rect">
            <a:avLst/>
          </a:prstGeom>
        </p:spPr>
      </p:pic>
    </p:spTree>
    <p:extLst>
      <p:ext uri="{BB962C8B-B14F-4D97-AF65-F5344CB8AC3E}">
        <p14:creationId xmlns:p14="http://schemas.microsoft.com/office/powerpoint/2010/main" val="4171825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FC9D5-0765-40F9-A7EC-16A830170DB4}"/>
              </a:ext>
            </a:extLst>
          </p:cNvPr>
          <p:cNvSpPr>
            <a:spLocks noGrp="1"/>
          </p:cNvSpPr>
          <p:nvPr>
            <p:ph type="title" hasCustomPrompt="1"/>
          </p:nvPr>
        </p:nvSpPr>
        <p:spPr>
          <a:xfrm>
            <a:off x="838200" y="2526919"/>
            <a:ext cx="3695299" cy="498475"/>
          </a:xfrm>
          <a:prstGeom prst="rect">
            <a:avLst/>
          </a:prstGeom>
        </p:spPr>
        <p:txBody>
          <a:bodyPr/>
          <a:lstStyle>
            <a:lvl1pPr>
              <a:defRPr b="1">
                <a:solidFill>
                  <a:srgbClr val="076CA0"/>
                </a:solidFill>
                <a:latin typeface="SemplicitaPro" panose="02000303000000000000" pitchFamily="50" charset="0"/>
              </a:defRPr>
            </a:lvl1pPr>
          </a:lstStyle>
          <a:p>
            <a:r>
              <a:rPr lang="fr-FR" err="1"/>
              <a:t>Title</a:t>
            </a:r>
            <a:r>
              <a:rPr lang="fr-FR"/>
              <a:t> Box</a:t>
            </a:r>
          </a:p>
        </p:txBody>
      </p:sp>
      <p:sp>
        <p:nvSpPr>
          <p:cNvPr id="41" name="Espace réservé du contenu 40">
            <a:extLst>
              <a:ext uri="{FF2B5EF4-FFF2-40B4-BE49-F238E27FC236}">
                <a16:creationId xmlns:a16="http://schemas.microsoft.com/office/drawing/2014/main" id="{AAF8A157-9847-4191-A359-12284AD85F0C}"/>
              </a:ext>
            </a:extLst>
          </p:cNvPr>
          <p:cNvSpPr>
            <a:spLocks noGrp="1"/>
          </p:cNvSpPr>
          <p:nvPr>
            <p:ph sz="quarter" idx="15" hasCustomPrompt="1"/>
          </p:nvPr>
        </p:nvSpPr>
        <p:spPr>
          <a:xfrm>
            <a:off x="838200" y="3269694"/>
            <a:ext cx="3570171" cy="414866"/>
          </a:xfrm>
          <a:prstGeom prst="rect">
            <a:avLst/>
          </a:prstGeom>
        </p:spPr>
        <p:txBody>
          <a:bodyPr/>
          <a:lstStyle>
            <a:lvl1pPr marL="0" indent="0">
              <a:buNone/>
              <a:defRPr b="1">
                <a:solidFill>
                  <a:srgbClr val="28BADF"/>
                </a:solidFill>
                <a:latin typeface="SemplicitaPro" panose="02000303000000000000" pitchFamily="50" charset="0"/>
              </a:defRPr>
            </a:lvl1pPr>
          </a:lstStyle>
          <a:p>
            <a:pPr lvl="0"/>
            <a:r>
              <a:rPr lang="fr-FR"/>
              <a:t>Small </a:t>
            </a:r>
            <a:r>
              <a:rPr lang="fr-FR" err="1"/>
              <a:t>title</a:t>
            </a:r>
            <a:r>
              <a:rPr lang="fr-FR"/>
              <a:t> </a:t>
            </a:r>
            <a:r>
              <a:rPr lang="fr-FR" err="1"/>
              <a:t>holder</a:t>
            </a:r>
            <a:r>
              <a:rPr lang="fr-FR"/>
              <a:t> </a:t>
            </a:r>
          </a:p>
        </p:txBody>
      </p:sp>
      <p:sp>
        <p:nvSpPr>
          <p:cNvPr id="43" name="Espace réservé du contenu 42">
            <a:extLst>
              <a:ext uri="{FF2B5EF4-FFF2-40B4-BE49-F238E27FC236}">
                <a16:creationId xmlns:a16="http://schemas.microsoft.com/office/drawing/2014/main" id="{3B20DFCC-9F6E-4F5A-A33A-893DFDE3F419}"/>
              </a:ext>
            </a:extLst>
          </p:cNvPr>
          <p:cNvSpPr>
            <a:spLocks noGrp="1"/>
          </p:cNvSpPr>
          <p:nvPr>
            <p:ph sz="quarter" idx="16" hasCustomPrompt="1"/>
          </p:nvPr>
        </p:nvSpPr>
        <p:spPr>
          <a:xfrm>
            <a:off x="5284269" y="1183232"/>
            <a:ext cx="6069530" cy="3075502"/>
          </a:xfrm>
          <a:prstGeom prst="rect">
            <a:avLst/>
          </a:prstGeom>
        </p:spPr>
        <p:txBody>
          <a:bodyPr>
            <a:noAutofit/>
          </a:bodyPr>
          <a:lstStyle>
            <a:lvl1pPr marL="342900" indent="-342900" algn="just">
              <a:buFont typeface="Arial" panose="020B0604020202020204" pitchFamily="34" charset="0"/>
              <a:buChar char="•"/>
              <a:defRPr sz="1800"/>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a:t>
            </a:r>
          </a:p>
          <a:p>
            <a:pPr lvl="0"/>
            <a:r>
              <a:rPr lang="fr-FR"/>
              <a:t>Ut </a:t>
            </a:r>
            <a:r>
              <a:rPr lang="fr-FR" err="1"/>
              <a:t>wisi</a:t>
            </a:r>
            <a:r>
              <a:rPr lang="fr-FR"/>
              <a: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r>
              <a:rPr lang="fr-FR"/>
              <a:t> </a:t>
            </a:r>
            <a:r>
              <a:rPr lang="fr-FR" err="1"/>
              <a:t>exerci</a:t>
            </a:r>
            <a:r>
              <a:rPr lang="fr-FR"/>
              <a:t> </a:t>
            </a:r>
            <a:r>
              <a:rPr lang="fr-FR" err="1"/>
              <a:t>tation</a:t>
            </a:r>
            <a:r>
              <a:rPr lang="fr-FR"/>
              <a:t> </a:t>
            </a:r>
            <a:r>
              <a:rPr lang="fr-FR" err="1"/>
              <a:t>ullamcorper</a:t>
            </a:r>
            <a:r>
              <a:rPr lang="fr-FR"/>
              <a:t> </a:t>
            </a:r>
            <a:r>
              <a:rPr lang="fr-FR" err="1"/>
              <a:t>suscipit</a:t>
            </a:r>
            <a:r>
              <a:rPr lang="fr-FR"/>
              <a:t> </a:t>
            </a:r>
            <a:r>
              <a:rPr lang="fr-FR" err="1"/>
              <a:t>lobortis</a:t>
            </a:r>
            <a:r>
              <a:rPr lang="fr-FR"/>
              <a:t> </a:t>
            </a:r>
            <a:r>
              <a:rPr lang="fr-FR" err="1"/>
              <a:t>nisl</a:t>
            </a:r>
            <a:r>
              <a:rPr lang="fr-FR"/>
              <a:t> ut </a:t>
            </a:r>
            <a:r>
              <a:rPr lang="fr-FR" err="1"/>
              <a:t>aliquip</a:t>
            </a:r>
            <a:r>
              <a:rPr lang="fr-FR"/>
              <a:t> ex </a:t>
            </a:r>
            <a:r>
              <a:rPr lang="fr-FR" err="1"/>
              <a:t>ea</a:t>
            </a:r>
            <a:r>
              <a:rPr lang="fr-FR"/>
              <a:t> commodo </a:t>
            </a:r>
            <a:r>
              <a:rPr lang="fr-FR" err="1"/>
              <a:t>consequat</a:t>
            </a:r>
            <a:r>
              <a:rPr lang="fr-FR"/>
              <a:t>. </a:t>
            </a:r>
          </a:p>
          <a:p>
            <a:pPr lvl="0"/>
            <a:r>
              <a:rPr lang="fr-FR"/>
              <a:t>Duis </a:t>
            </a:r>
            <a:r>
              <a:rPr lang="fr-FR" err="1"/>
              <a:t>autem</a:t>
            </a:r>
            <a:r>
              <a:rPr lang="fr-FR"/>
              <a:t> </a:t>
            </a:r>
            <a:r>
              <a:rPr lang="fr-FR" err="1"/>
              <a:t>vel</a:t>
            </a:r>
            <a:r>
              <a:rPr lang="fr-FR"/>
              <a:t> </a:t>
            </a:r>
            <a:r>
              <a:rPr lang="fr-FR" err="1"/>
              <a:t>eum</a:t>
            </a:r>
            <a:r>
              <a:rPr lang="fr-FR"/>
              <a:t> </a:t>
            </a:r>
            <a:r>
              <a:rPr lang="fr-FR" err="1"/>
              <a:t>iriure</a:t>
            </a:r>
            <a:r>
              <a:rPr lang="fr-FR"/>
              <a:t> </a:t>
            </a:r>
            <a:r>
              <a:rPr lang="fr-FR" err="1"/>
              <a:t>dolor</a:t>
            </a:r>
            <a:r>
              <a:rPr lang="fr-FR"/>
              <a:t> in </a:t>
            </a:r>
            <a:r>
              <a:rPr lang="fr-FR" err="1"/>
              <a:t>hendrerit</a:t>
            </a:r>
            <a:r>
              <a:rPr lang="fr-FR"/>
              <a:t> in </a:t>
            </a:r>
            <a:r>
              <a:rPr lang="fr-FR" err="1"/>
              <a:t>vulputate</a:t>
            </a:r>
            <a:r>
              <a:rPr lang="fr-FR"/>
              <a:t> </a:t>
            </a:r>
            <a:r>
              <a:rPr lang="fr-FR" err="1"/>
              <a:t>velit</a:t>
            </a:r>
            <a:r>
              <a:rPr lang="fr-FR"/>
              <a:t> esse </a:t>
            </a:r>
            <a:r>
              <a:rPr lang="fr-FR" err="1"/>
              <a:t>molestie</a:t>
            </a:r>
            <a:r>
              <a:rPr lang="fr-FR"/>
              <a:t> </a:t>
            </a:r>
            <a:r>
              <a:rPr lang="fr-FR" err="1"/>
              <a:t>consequat</a:t>
            </a:r>
            <a:r>
              <a:rPr lang="fr-FR"/>
              <a:t>, </a:t>
            </a:r>
            <a:r>
              <a:rPr lang="fr-FR" err="1"/>
              <a:t>vel</a:t>
            </a:r>
            <a:r>
              <a:rPr lang="fr-FR"/>
              <a:t> </a:t>
            </a:r>
            <a:r>
              <a:rPr lang="fr-FR" err="1"/>
              <a:t>illum</a:t>
            </a:r>
            <a:r>
              <a:rPr lang="fr-FR"/>
              <a:t> </a:t>
            </a:r>
            <a:r>
              <a:rPr lang="fr-FR" err="1"/>
              <a:t>dolore</a:t>
            </a:r>
            <a:r>
              <a:rPr lang="fr-FR"/>
              <a:t> eu </a:t>
            </a:r>
            <a:r>
              <a:rPr lang="fr-FR" err="1"/>
              <a:t>feugiat</a:t>
            </a:r>
            <a:r>
              <a:rPr lang="fr-FR"/>
              <a:t> </a:t>
            </a:r>
            <a:r>
              <a:rPr lang="fr-FR" err="1"/>
              <a:t>nulla</a:t>
            </a:r>
            <a:r>
              <a:rPr lang="fr-FR"/>
              <a:t> </a:t>
            </a:r>
            <a:r>
              <a:rPr lang="fr-FR" err="1"/>
              <a:t>facilisis</a:t>
            </a:r>
            <a:r>
              <a:rPr lang="fr-FR"/>
              <a:t> at </a:t>
            </a:r>
            <a:r>
              <a:rPr lang="fr-FR" err="1"/>
              <a:t>vero</a:t>
            </a:r>
            <a:r>
              <a:rPr lang="fr-FR"/>
              <a:t> </a:t>
            </a:r>
            <a:r>
              <a:rPr lang="fr-FR" err="1"/>
              <a:t>eros</a:t>
            </a:r>
            <a:r>
              <a:rPr lang="fr-FR"/>
              <a:t> et </a:t>
            </a:r>
            <a:r>
              <a:rPr lang="fr-FR" err="1"/>
              <a:t>accumsan</a:t>
            </a:r>
            <a:r>
              <a:rPr lang="fr-FR"/>
              <a:t> et </a:t>
            </a:r>
            <a:r>
              <a:rPr lang="fr-FR" err="1"/>
              <a:t>iusto</a:t>
            </a:r>
            <a:r>
              <a:rPr lang="fr-FR"/>
              <a:t> </a:t>
            </a:r>
            <a:r>
              <a:rPr lang="fr-FR" err="1"/>
              <a:t>odio</a:t>
            </a:r>
            <a:r>
              <a:rPr lang="fr-FR"/>
              <a:t> </a:t>
            </a:r>
            <a:r>
              <a:rPr lang="fr-FR" err="1"/>
              <a:t>dignissim</a:t>
            </a:r>
            <a:r>
              <a:rPr lang="fr-FR"/>
              <a:t> qui </a:t>
            </a:r>
            <a:r>
              <a:rPr lang="fr-FR" err="1"/>
              <a:t>blandit</a:t>
            </a:r>
            <a:r>
              <a:rPr lang="fr-FR"/>
              <a:t> </a:t>
            </a:r>
            <a:r>
              <a:rPr lang="fr-FR" err="1"/>
              <a:t>praesent</a:t>
            </a:r>
            <a:r>
              <a:rPr lang="fr-FR"/>
              <a:t> </a:t>
            </a:r>
            <a:r>
              <a:rPr lang="fr-FR" err="1"/>
              <a:t>luptatum</a:t>
            </a:r>
            <a:r>
              <a:rPr lang="fr-FR"/>
              <a:t> </a:t>
            </a:r>
            <a:r>
              <a:rPr lang="fr-FR" err="1"/>
              <a:t>zzril</a:t>
            </a:r>
            <a:r>
              <a:rPr lang="fr-FR"/>
              <a:t> </a:t>
            </a:r>
            <a:r>
              <a:rPr lang="fr-FR" err="1"/>
              <a:t>delenit</a:t>
            </a:r>
            <a:r>
              <a:rPr lang="fr-FR"/>
              <a:t> </a:t>
            </a:r>
            <a:r>
              <a:rPr lang="fr-FR" err="1"/>
              <a:t>augue</a:t>
            </a:r>
            <a:r>
              <a:rPr lang="fr-FR"/>
              <a:t> duis </a:t>
            </a:r>
            <a:r>
              <a:rPr lang="fr-FR" err="1"/>
              <a:t>dolore</a:t>
            </a:r>
            <a:r>
              <a:rPr lang="fr-FR"/>
              <a:t> te </a:t>
            </a:r>
            <a:r>
              <a:rPr lang="fr-FR" err="1"/>
              <a:t>feugait</a:t>
            </a:r>
            <a:r>
              <a:rPr lang="fr-FR"/>
              <a:t> </a:t>
            </a:r>
            <a:r>
              <a:rPr lang="fr-FR" err="1"/>
              <a:t>nulla</a:t>
            </a:r>
            <a:r>
              <a:rPr lang="fr-FR"/>
              <a:t> </a:t>
            </a:r>
            <a:r>
              <a:rPr lang="fr-FR" err="1"/>
              <a:t>facilisi</a:t>
            </a:r>
            <a:r>
              <a:rPr lang="fr-FR"/>
              <a:t>.</a:t>
            </a:r>
          </a:p>
        </p:txBody>
      </p:sp>
      <p:sp>
        <p:nvSpPr>
          <p:cNvPr id="44" name="Rectangle 43">
            <a:extLst>
              <a:ext uri="{FF2B5EF4-FFF2-40B4-BE49-F238E27FC236}">
                <a16:creationId xmlns:a16="http://schemas.microsoft.com/office/drawing/2014/main" id="{B004E124-AE28-436D-9CB5-CD9DE704DEC4}"/>
              </a:ext>
            </a:extLst>
          </p:cNvPr>
          <p:cNvSpPr/>
          <p:nvPr userDrawn="1"/>
        </p:nvSpPr>
        <p:spPr>
          <a:xfrm>
            <a:off x="-2" y="5952067"/>
            <a:ext cx="12192001" cy="905933"/>
          </a:xfrm>
          <a:prstGeom prst="rect">
            <a:avLst/>
          </a:prstGeom>
          <a:solidFill>
            <a:srgbClr val="076CA0">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Graphique 44">
            <a:extLst>
              <a:ext uri="{FF2B5EF4-FFF2-40B4-BE49-F238E27FC236}">
                <a16:creationId xmlns:a16="http://schemas.microsoft.com/office/drawing/2014/main" id="{13E28511-FF8D-4424-96D5-746697CD08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8010" y="6185782"/>
            <a:ext cx="3619500" cy="430893"/>
          </a:xfrm>
          <a:prstGeom prst="rect">
            <a:avLst/>
          </a:prstGeom>
        </p:spPr>
      </p:pic>
      <p:sp>
        <p:nvSpPr>
          <p:cNvPr id="10" name="Espace réservé du contenu 42">
            <a:extLst>
              <a:ext uri="{FF2B5EF4-FFF2-40B4-BE49-F238E27FC236}">
                <a16:creationId xmlns:a16="http://schemas.microsoft.com/office/drawing/2014/main" id="{8DAD0FDC-E974-4F8D-BE26-9CFC4C699B7A}"/>
              </a:ext>
            </a:extLst>
          </p:cNvPr>
          <p:cNvSpPr>
            <a:spLocks noGrp="1"/>
          </p:cNvSpPr>
          <p:nvPr>
            <p:ph sz="quarter" idx="17" hasCustomPrompt="1"/>
          </p:nvPr>
        </p:nvSpPr>
        <p:spPr>
          <a:xfrm>
            <a:off x="838199" y="4633137"/>
            <a:ext cx="10515599" cy="980263"/>
          </a:xfrm>
          <a:prstGeom prst="rect">
            <a:avLst/>
          </a:prstGeom>
          <a:solidFill>
            <a:srgbClr val="27BCE1"/>
          </a:solidFill>
        </p:spPr>
        <p:txBody>
          <a:bodyPr lIns="252000" tIns="252000" rIns="252000" bIns="252000">
            <a:noAutofit/>
          </a:bodyPr>
          <a:lstStyle>
            <a:lvl1pPr marL="0" indent="0" algn="just">
              <a:buFont typeface="Arial" panose="020B0604020202020204" pitchFamily="34" charset="0"/>
              <a:buNone/>
              <a:defRPr sz="1800" b="0">
                <a:solidFill>
                  <a:schemeClr val="bg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a:t>
            </a:r>
          </a:p>
        </p:txBody>
      </p:sp>
    </p:spTree>
    <p:extLst>
      <p:ext uri="{BB962C8B-B14F-4D97-AF65-F5344CB8AC3E}">
        <p14:creationId xmlns:p14="http://schemas.microsoft.com/office/powerpoint/2010/main" val="4163141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1FA06C-DA8B-4ACD-A3A8-AE5BD211849B}"/>
              </a:ext>
            </a:extLst>
          </p:cNvPr>
          <p:cNvSpPr/>
          <p:nvPr userDrawn="1"/>
        </p:nvSpPr>
        <p:spPr>
          <a:xfrm>
            <a:off x="-1" y="0"/>
            <a:ext cx="6371925" cy="5952067"/>
          </a:xfrm>
          <a:prstGeom prst="rect">
            <a:avLst/>
          </a:prstGeom>
          <a:solidFill>
            <a:srgbClr val="076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81866117-0677-4947-A0C3-77EAA70A520B}"/>
              </a:ext>
            </a:extLst>
          </p:cNvPr>
          <p:cNvSpPr/>
          <p:nvPr userDrawn="1"/>
        </p:nvSpPr>
        <p:spPr>
          <a:xfrm>
            <a:off x="6371925" y="2812870"/>
            <a:ext cx="5820073" cy="3157995"/>
          </a:xfrm>
          <a:prstGeom prst="rect">
            <a:avLst/>
          </a:prstGeom>
          <a:solidFill>
            <a:srgbClr val="28B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contenu 40">
            <a:extLst>
              <a:ext uri="{FF2B5EF4-FFF2-40B4-BE49-F238E27FC236}">
                <a16:creationId xmlns:a16="http://schemas.microsoft.com/office/drawing/2014/main" id="{AAF8A157-9847-4191-A359-12284AD85F0C}"/>
              </a:ext>
            </a:extLst>
          </p:cNvPr>
          <p:cNvSpPr>
            <a:spLocks noGrp="1"/>
          </p:cNvSpPr>
          <p:nvPr>
            <p:ph sz="quarter" idx="15" hasCustomPrompt="1"/>
          </p:nvPr>
        </p:nvSpPr>
        <p:spPr>
          <a:xfrm>
            <a:off x="1029903" y="1207666"/>
            <a:ext cx="4775200" cy="414866"/>
          </a:xfrm>
          <a:prstGeom prst="rect">
            <a:avLst/>
          </a:prstGeom>
        </p:spPr>
        <p:txBody>
          <a:bodyPr/>
          <a:lstStyle>
            <a:lvl1pPr marL="0" indent="0">
              <a:buNone/>
              <a:defRPr b="1">
                <a:solidFill>
                  <a:schemeClr val="bg1"/>
                </a:solidFill>
                <a:latin typeface="SemplicitaPro" panose="02000303000000000000" pitchFamily="50" charset="0"/>
              </a:defRPr>
            </a:lvl1pPr>
          </a:lstStyle>
          <a:p>
            <a:pPr lvl="0"/>
            <a:r>
              <a:rPr lang="fr-FR"/>
              <a:t>Small </a:t>
            </a:r>
            <a:r>
              <a:rPr lang="fr-FR" err="1"/>
              <a:t>Title</a:t>
            </a:r>
            <a:r>
              <a:rPr lang="fr-FR"/>
              <a:t> </a:t>
            </a:r>
            <a:r>
              <a:rPr lang="fr-FR" err="1"/>
              <a:t>holder</a:t>
            </a:r>
            <a:r>
              <a:rPr lang="fr-FR"/>
              <a:t> </a:t>
            </a:r>
          </a:p>
        </p:txBody>
      </p:sp>
      <p:sp>
        <p:nvSpPr>
          <p:cNvPr id="44" name="Rectangle 43">
            <a:extLst>
              <a:ext uri="{FF2B5EF4-FFF2-40B4-BE49-F238E27FC236}">
                <a16:creationId xmlns:a16="http://schemas.microsoft.com/office/drawing/2014/main" id="{B004E124-AE28-436D-9CB5-CD9DE704DEC4}"/>
              </a:ext>
            </a:extLst>
          </p:cNvPr>
          <p:cNvSpPr/>
          <p:nvPr userDrawn="1"/>
        </p:nvSpPr>
        <p:spPr>
          <a:xfrm>
            <a:off x="-2" y="5952067"/>
            <a:ext cx="12192001" cy="905933"/>
          </a:xfrm>
          <a:prstGeom prst="rect">
            <a:avLst/>
          </a:prstGeom>
          <a:solidFill>
            <a:srgbClr val="076CA0">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Graphique 44">
            <a:extLst>
              <a:ext uri="{FF2B5EF4-FFF2-40B4-BE49-F238E27FC236}">
                <a16:creationId xmlns:a16="http://schemas.microsoft.com/office/drawing/2014/main" id="{13E28511-FF8D-4424-96D5-746697CD08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8010" y="6185782"/>
            <a:ext cx="3619500" cy="430893"/>
          </a:xfrm>
          <a:prstGeom prst="rect">
            <a:avLst/>
          </a:prstGeom>
        </p:spPr>
      </p:pic>
      <p:sp>
        <p:nvSpPr>
          <p:cNvPr id="12" name="Rectangle 11">
            <a:extLst>
              <a:ext uri="{FF2B5EF4-FFF2-40B4-BE49-F238E27FC236}">
                <a16:creationId xmlns:a16="http://schemas.microsoft.com/office/drawing/2014/main" id="{5A4D5435-8C03-48D4-A2A0-1FD2738CBD62}"/>
              </a:ext>
            </a:extLst>
          </p:cNvPr>
          <p:cNvSpPr/>
          <p:nvPr userDrawn="1"/>
        </p:nvSpPr>
        <p:spPr>
          <a:xfrm>
            <a:off x="1029903" y="3640641"/>
            <a:ext cx="10132192" cy="23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space réservé du contenu 42">
            <a:extLst>
              <a:ext uri="{FF2B5EF4-FFF2-40B4-BE49-F238E27FC236}">
                <a16:creationId xmlns:a16="http://schemas.microsoft.com/office/drawing/2014/main" id="{3B20DFCC-9F6E-4F5A-A33A-893DFDE3F419}"/>
              </a:ext>
            </a:extLst>
          </p:cNvPr>
          <p:cNvSpPr>
            <a:spLocks noGrp="1"/>
          </p:cNvSpPr>
          <p:nvPr>
            <p:ph sz="quarter" idx="16" hasCustomPrompt="1"/>
          </p:nvPr>
        </p:nvSpPr>
        <p:spPr>
          <a:xfrm>
            <a:off x="2738786" y="3976411"/>
            <a:ext cx="6714423" cy="1639887"/>
          </a:xfrm>
          <a:prstGeom prst="rect">
            <a:avLst/>
          </a:prstGeom>
        </p:spPr>
        <p:txBody>
          <a:bodyPr>
            <a:noAutofit/>
          </a:bodyPr>
          <a:lstStyle>
            <a:lvl1pPr marL="0" indent="0" algn="just">
              <a:buNone/>
              <a:defRPr sz="1600"/>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Ut </a:t>
            </a:r>
            <a:r>
              <a:rPr lang="fr-FR" err="1"/>
              <a:t>wisi</a:t>
            </a:r>
            <a:r>
              <a:rPr lang="fr-FR"/>
              <a: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r>
              <a:rPr lang="fr-FR"/>
              <a:t> </a:t>
            </a:r>
            <a:r>
              <a:rPr lang="fr-FR" err="1"/>
              <a:t>exerci</a:t>
            </a:r>
            <a:r>
              <a:rPr lang="fr-FR"/>
              <a:t> </a:t>
            </a:r>
            <a:r>
              <a:rPr lang="fr-FR" err="1"/>
              <a:t>tation</a:t>
            </a:r>
            <a:r>
              <a:rPr lang="fr-FR"/>
              <a:t> </a:t>
            </a:r>
            <a:r>
              <a:rPr lang="fr-FR" err="1"/>
              <a:t>ullamcorper</a:t>
            </a:r>
            <a:r>
              <a:rPr lang="fr-FR"/>
              <a:t> </a:t>
            </a:r>
            <a:r>
              <a:rPr lang="fr-FR" err="1"/>
              <a:t>suscipit</a:t>
            </a:r>
            <a:r>
              <a:rPr lang="fr-FR"/>
              <a:t> </a:t>
            </a:r>
            <a:r>
              <a:rPr lang="fr-FR" err="1"/>
              <a:t>lobortis</a:t>
            </a:r>
            <a:r>
              <a:rPr lang="fr-FR"/>
              <a:t> </a:t>
            </a:r>
            <a:r>
              <a:rPr lang="fr-FR" err="1"/>
              <a:t>nisl</a:t>
            </a:r>
            <a:r>
              <a:rPr lang="fr-FR"/>
              <a:t> ut </a:t>
            </a:r>
            <a:r>
              <a:rPr lang="fr-FR" err="1"/>
              <a:t>aliquip</a:t>
            </a:r>
            <a:r>
              <a:rPr lang="fr-FR"/>
              <a:t> ex </a:t>
            </a:r>
            <a:r>
              <a:rPr lang="fr-FR" err="1"/>
              <a:t>ea</a:t>
            </a:r>
            <a:r>
              <a:rPr lang="fr-FR"/>
              <a:t> commodo </a:t>
            </a:r>
            <a:r>
              <a:rPr lang="fr-FR" err="1"/>
              <a:t>consequat</a:t>
            </a:r>
            <a:r>
              <a:rPr lang="fr-FR"/>
              <a:t>. Duis </a:t>
            </a:r>
            <a:r>
              <a:rPr lang="fr-FR" err="1"/>
              <a:t>autem</a:t>
            </a:r>
            <a:r>
              <a:rPr lang="fr-FR"/>
              <a:t> </a:t>
            </a:r>
            <a:r>
              <a:rPr lang="fr-FR" err="1"/>
              <a:t>vel</a:t>
            </a:r>
            <a:r>
              <a:rPr lang="fr-FR"/>
              <a:t> </a:t>
            </a:r>
            <a:r>
              <a:rPr lang="fr-FR" err="1"/>
              <a:t>eum</a:t>
            </a:r>
            <a:r>
              <a:rPr lang="fr-FR"/>
              <a:t> </a:t>
            </a:r>
            <a:r>
              <a:rPr lang="fr-FR" err="1"/>
              <a:t>iriure</a:t>
            </a:r>
            <a:r>
              <a:rPr lang="fr-FR"/>
              <a:t> </a:t>
            </a:r>
            <a:r>
              <a:rPr lang="fr-FR" err="1"/>
              <a:t>dolor</a:t>
            </a:r>
            <a:r>
              <a:rPr lang="fr-FR"/>
              <a:t> in </a:t>
            </a:r>
            <a:r>
              <a:rPr lang="fr-FR" err="1"/>
              <a:t>hendrerit</a:t>
            </a:r>
            <a:r>
              <a:rPr lang="fr-FR"/>
              <a:t> in </a:t>
            </a:r>
            <a:r>
              <a:rPr lang="fr-FR" err="1"/>
              <a:t>vulputate</a:t>
            </a:r>
            <a:r>
              <a:rPr lang="fr-FR"/>
              <a:t> </a:t>
            </a:r>
            <a:r>
              <a:rPr lang="fr-FR" err="1"/>
              <a:t>velit</a:t>
            </a:r>
            <a:r>
              <a:rPr lang="fr-FR"/>
              <a:t> esse </a:t>
            </a:r>
            <a:r>
              <a:rPr lang="fr-FR" err="1"/>
              <a:t>molestie</a:t>
            </a:r>
            <a:r>
              <a:rPr lang="fr-FR"/>
              <a:t> </a:t>
            </a:r>
            <a:r>
              <a:rPr lang="fr-FR" err="1"/>
              <a:t>consequat</a:t>
            </a:r>
            <a:r>
              <a:rPr lang="fr-FR"/>
              <a:t>, </a:t>
            </a:r>
            <a:r>
              <a:rPr lang="fr-FR" err="1"/>
              <a:t>vel</a:t>
            </a:r>
            <a:r>
              <a:rPr lang="fr-FR"/>
              <a:t> </a:t>
            </a:r>
            <a:r>
              <a:rPr lang="fr-FR" err="1"/>
              <a:t>illum</a:t>
            </a:r>
            <a:r>
              <a:rPr lang="fr-FR"/>
              <a:t> </a:t>
            </a:r>
            <a:r>
              <a:rPr lang="fr-FR" err="1"/>
              <a:t>dolore</a:t>
            </a:r>
            <a:r>
              <a:rPr lang="fr-FR"/>
              <a:t> eu </a:t>
            </a:r>
            <a:r>
              <a:rPr lang="fr-FR" err="1"/>
              <a:t>feugiat</a:t>
            </a:r>
            <a:r>
              <a:rPr lang="fr-FR"/>
              <a:t> </a:t>
            </a:r>
            <a:r>
              <a:rPr lang="fr-FR" err="1"/>
              <a:t>nulla</a:t>
            </a:r>
            <a:r>
              <a:rPr lang="fr-FR"/>
              <a:t> </a:t>
            </a:r>
            <a:r>
              <a:rPr lang="fr-FR" err="1"/>
              <a:t>facilisis</a:t>
            </a:r>
            <a:r>
              <a:rPr lang="fr-FR"/>
              <a:t> at </a:t>
            </a:r>
            <a:r>
              <a:rPr lang="fr-FR" err="1"/>
              <a:t>vero</a:t>
            </a:r>
            <a:r>
              <a:rPr lang="fr-FR"/>
              <a:t> </a:t>
            </a:r>
            <a:r>
              <a:rPr lang="fr-FR" err="1"/>
              <a:t>eros</a:t>
            </a:r>
            <a:r>
              <a:rPr lang="fr-FR"/>
              <a:t> et </a:t>
            </a:r>
            <a:r>
              <a:rPr lang="fr-FR" err="1"/>
              <a:t>accumsan</a:t>
            </a:r>
            <a:r>
              <a:rPr lang="fr-FR"/>
              <a:t> et </a:t>
            </a:r>
            <a:r>
              <a:rPr lang="fr-FR" err="1"/>
              <a:t>iusto</a:t>
            </a:r>
            <a:r>
              <a:rPr lang="fr-FR"/>
              <a:t> </a:t>
            </a:r>
            <a:r>
              <a:rPr lang="fr-FR" err="1"/>
              <a:t>odio</a:t>
            </a:r>
            <a:r>
              <a:rPr lang="fr-FR"/>
              <a:t> </a:t>
            </a:r>
            <a:r>
              <a:rPr lang="fr-FR" err="1"/>
              <a:t>dignissim</a:t>
            </a:r>
            <a:r>
              <a:rPr lang="fr-FR"/>
              <a:t> qui </a:t>
            </a:r>
            <a:r>
              <a:rPr lang="fr-FR" err="1"/>
              <a:t>blandit</a:t>
            </a:r>
            <a:r>
              <a:rPr lang="fr-FR"/>
              <a:t> </a:t>
            </a:r>
            <a:r>
              <a:rPr lang="fr-FR" err="1"/>
              <a:t>praesent</a:t>
            </a:r>
            <a:r>
              <a:rPr lang="fr-FR"/>
              <a:t> </a:t>
            </a:r>
            <a:r>
              <a:rPr lang="fr-FR" err="1"/>
              <a:t>luptatum</a:t>
            </a:r>
            <a:r>
              <a:rPr lang="fr-FR"/>
              <a:t> </a:t>
            </a:r>
            <a:r>
              <a:rPr lang="fr-FR" err="1"/>
              <a:t>zzril</a:t>
            </a:r>
            <a:r>
              <a:rPr lang="fr-FR"/>
              <a:t> </a:t>
            </a:r>
            <a:r>
              <a:rPr lang="fr-FR" err="1"/>
              <a:t>delenit</a:t>
            </a:r>
            <a:r>
              <a:rPr lang="fr-FR"/>
              <a:t> </a:t>
            </a:r>
            <a:r>
              <a:rPr lang="fr-FR" err="1"/>
              <a:t>augue</a:t>
            </a:r>
            <a:r>
              <a:rPr lang="fr-FR"/>
              <a:t> duis </a:t>
            </a:r>
            <a:r>
              <a:rPr lang="fr-FR" err="1"/>
              <a:t>dolore</a:t>
            </a:r>
            <a:r>
              <a:rPr lang="fr-FR"/>
              <a:t> te </a:t>
            </a:r>
            <a:r>
              <a:rPr lang="fr-FR" err="1"/>
              <a:t>feugait</a:t>
            </a:r>
            <a:r>
              <a:rPr lang="fr-FR"/>
              <a:t> </a:t>
            </a:r>
            <a:r>
              <a:rPr lang="fr-FR" err="1"/>
              <a:t>nulla</a:t>
            </a:r>
            <a:r>
              <a:rPr lang="fr-FR"/>
              <a:t> </a:t>
            </a:r>
            <a:r>
              <a:rPr lang="fr-FR" err="1"/>
              <a:t>facilisi</a:t>
            </a:r>
            <a:r>
              <a:rPr lang="fr-FR"/>
              <a:t>.</a:t>
            </a:r>
          </a:p>
        </p:txBody>
      </p:sp>
      <p:sp>
        <p:nvSpPr>
          <p:cNvPr id="13" name="Espace réservé pour une image  3">
            <a:extLst>
              <a:ext uri="{FF2B5EF4-FFF2-40B4-BE49-F238E27FC236}">
                <a16:creationId xmlns:a16="http://schemas.microsoft.com/office/drawing/2014/main" id="{7B9FCD26-1870-47A2-A960-D1B5931AC6F5}"/>
              </a:ext>
            </a:extLst>
          </p:cNvPr>
          <p:cNvSpPr>
            <a:spLocks noGrp="1"/>
          </p:cNvSpPr>
          <p:nvPr>
            <p:ph type="pic" sz="quarter" idx="17"/>
          </p:nvPr>
        </p:nvSpPr>
        <p:spPr>
          <a:xfrm>
            <a:off x="6371924" y="9399"/>
            <a:ext cx="5820075" cy="2803470"/>
          </a:xfrm>
          <a:prstGeom prst="rect">
            <a:avLst/>
          </a:prstGeom>
        </p:spPr>
        <p:txBody>
          <a:bodyPr/>
          <a:lstStyle/>
          <a:p>
            <a:endParaRPr lang="fr-FR"/>
          </a:p>
        </p:txBody>
      </p:sp>
      <p:sp>
        <p:nvSpPr>
          <p:cNvPr id="14" name="Espace réservé du contenu 42">
            <a:extLst>
              <a:ext uri="{FF2B5EF4-FFF2-40B4-BE49-F238E27FC236}">
                <a16:creationId xmlns:a16="http://schemas.microsoft.com/office/drawing/2014/main" id="{426A70D4-11D6-4BB2-A6EB-7F3BE3C6C0B5}"/>
              </a:ext>
            </a:extLst>
          </p:cNvPr>
          <p:cNvSpPr>
            <a:spLocks noGrp="1"/>
          </p:cNvSpPr>
          <p:nvPr>
            <p:ph sz="quarter" idx="18" hasCustomPrompt="1"/>
          </p:nvPr>
        </p:nvSpPr>
        <p:spPr>
          <a:xfrm>
            <a:off x="1029903" y="1750869"/>
            <a:ext cx="4910090" cy="1405245"/>
          </a:xfrm>
          <a:prstGeom prst="rect">
            <a:avLst/>
          </a:prstGeom>
        </p:spPr>
        <p:txBody>
          <a:bodyPr>
            <a:noAutofit/>
          </a:bodyPr>
          <a:lstStyle>
            <a:lvl1pPr marL="0" indent="0" algn="just">
              <a:buNone/>
              <a:defRPr sz="1600">
                <a:solidFill>
                  <a:schemeClr val="bg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Ut </a:t>
            </a:r>
            <a:r>
              <a:rPr lang="fr-FR" err="1"/>
              <a:t>wisi</a:t>
            </a:r>
            <a:r>
              <a:rPr lang="fr-FR"/>
              <a: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r>
              <a:rPr lang="fr-FR"/>
              <a:t> </a:t>
            </a:r>
            <a:r>
              <a:rPr lang="fr-FR" err="1"/>
              <a:t>exerci</a:t>
            </a:r>
            <a:r>
              <a:rPr lang="fr-FR"/>
              <a:t> </a:t>
            </a:r>
            <a:r>
              <a:rPr lang="fr-FR" err="1"/>
              <a:t>tation</a:t>
            </a:r>
            <a:r>
              <a:rPr lang="fr-FR"/>
              <a:t> </a:t>
            </a:r>
            <a:r>
              <a:rPr lang="fr-FR" err="1"/>
              <a:t>ullamcorper</a:t>
            </a:r>
            <a:r>
              <a:rPr lang="fr-FR"/>
              <a:t> </a:t>
            </a:r>
            <a:r>
              <a:rPr lang="fr-FR" err="1"/>
              <a:t>suscipit</a:t>
            </a:r>
            <a:r>
              <a:rPr lang="fr-FR"/>
              <a:t> </a:t>
            </a:r>
            <a:r>
              <a:rPr lang="fr-FR" err="1"/>
              <a:t>lobortis</a:t>
            </a:r>
            <a:r>
              <a:rPr lang="fr-FR"/>
              <a:t> </a:t>
            </a:r>
            <a:r>
              <a:rPr lang="fr-FR" err="1"/>
              <a:t>nisl</a:t>
            </a:r>
            <a:r>
              <a:rPr lang="fr-FR"/>
              <a:t> ut </a:t>
            </a:r>
            <a:r>
              <a:rPr lang="fr-FR" err="1"/>
              <a:t>aliquip</a:t>
            </a:r>
            <a:r>
              <a:rPr lang="fr-FR"/>
              <a:t> ex </a:t>
            </a:r>
            <a:r>
              <a:rPr lang="fr-FR" err="1"/>
              <a:t>ea</a:t>
            </a:r>
            <a:r>
              <a:rPr lang="fr-FR"/>
              <a:t> commodo </a:t>
            </a:r>
            <a:r>
              <a:rPr lang="fr-FR" err="1"/>
              <a:t>consequat</a:t>
            </a:r>
            <a:r>
              <a:rPr lang="fr-FR"/>
              <a:t>. </a:t>
            </a:r>
          </a:p>
        </p:txBody>
      </p:sp>
    </p:spTree>
    <p:extLst>
      <p:ext uri="{BB962C8B-B14F-4D97-AF65-F5344CB8AC3E}">
        <p14:creationId xmlns:p14="http://schemas.microsoft.com/office/powerpoint/2010/main" val="3226186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re et contenu">
    <p:spTree>
      <p:nvGrpSpPr>
        <p:cNvPr id="1" name=""/>
        <p:cNvGrpSpPr/>
        <p:nvPr/>
      </p:nvGrpSpPr>
      <p:grpSpPr>
        <a:xfrm>
          <a:off x="0" y="0"/>
          <a:ext cx="0" cy="0"/>
          <a:chOff x="0" y="0"/>
          <a:chExt cx="0" cy="0"/>
        </a:xfrm>
      </p:grpSpPr>
      <p:sp>
        <p:nvSpPr>
          <p:cNvPr id="43" name="Espace réservé du contenu 42">
            <a:extLst>
              <a:ext uri="{FF2B5EF4-FFF2-40B4-BE49-F238E27FC236}">
                <a16:creationId xmlns:a16="http://schemas.microsoft.com/office/drawing/2014/main" id="{3B20DFCC-9F6E-4F5A-A33A-893DFDE3F419}"/>
              </a:ext>
            </a:extLst>
          </p:cNvPr>
          <p:cNvSpPr>
            <a:spLocks noGrp="1"/>
          </p:cNvSpPr>
          <p:nvPr>
            <p:ph sz="quarter" idx="16" hasCustomPrompt="1"/>
          </p:nvPr>
        </p:nvSpPr>
        <p:spPr>
          <a:xfrm>
            <a:off x="5613400" y="2359871"/>
            <a:ext cx="5740400" cy="2590270"/>
          </a:xfrm>
          <a:prstGeom prst="rect">
            <a:avLst/>
          </a:prstGeom>
        </p:spPr>
        <p:txBody>
          <a:bodyPr>
            <a:noAutofit/>
          </a:bodyPr>
          <a:lstStyle>
            <a:lvl1pPr marL="0" indent="0" algn="just">
              <a:buNone/>
              <a:defRPr sz="1800"/>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Ut </a:t>
            </a:r>
            <a:r>
              <a:rPr lang="fr-FR" err="1"/>
              <a:t>wisi</a:t>
            </a:r>
            <a:r>
              <a:rPr lang="fr-FR"/>
              <a: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r>
              <a:rPr lang="fr-FR"/>
              <a:t> </a:t>
            </a:r>
            <a:r>
              <a:rPr lang="fr-FR" err="1"/>
              <a:t>exerci</a:t>
            </a:r>
            <a:r>
              <a:rPr lang="fr-FR"/>
              <a:t> </a:t>
            </a:r>
            <a:r>
              <a:rPr lang="fr-FR" err="1"/>
              <a:t>tation</a:t>
            </a:r>
            <a:r>
              <a:rPr lang="fr-FR"/>
              <a:t> </a:t>
            </a:r>
            <a:r>
              <a:rPr lang="fr-FR" err="1"/>
              <a:t>ullamcorper</a:t>
            </a:r>
            <a:r>
              <a:rPr lang="fr-FR"/>
              <a:t> </a:t>
            </a:r>
            <a:r>
              <a:rPr lang="fr-FR" err="1"/>
              <a:t>suscipit</a:t>
            </a:r>
            <a:r>
              <a:rPr lang="fr-FR"/>
              <a:t> </a:t>
            </a:r>
            <a:r>
              <a:rPr lang="fr-FR" err="1"/>
              <a:t>lobortis</a:t>
            </a:r>
            <a:r>
              <a:rPr lang="fr-FR"/>
              <a:t> </a:t>
            </a:r>
            <a:r>
              <a:rPr lang="fr-FR" err="1"/>
              <a:t>nisl</a:t>
            </a:r>
            <a:r>
              <a:rPr lang="fr-FR"/>
              <a:t> ut </a:t>
            </a:r>
            <a:r>
              <a:rPr lang="fr-FR" err="1"/>
              <a:t>aliquip</a:t>
            </a:r>
            <a:r>
              <a:rPr lang="fr-FR"/>
              <a:t> ex </a:t>
            </a:r>
            <a:r>
              <a:rPr lang="fr-FR" err="1"/>
              <a:t>ea</a:t>
            </a:r>
            <a:r>
              <a:rPr lang="fr-FR"/>
              <a:t> commodo </a:t>
            </a:r>
            <a:r>
              <a:rPr lang="fr-FR" err="1"/>
              <a:t>consequat</a:t>
            </a:r>
            <a:r>
              <a:rPr lang="fr-FR"/>
              <a:t>. Duis </a:t>
            </a:r>
            <a:r>
              <a:rPr lang="fr-FR" err="1"/>
              <a:t>autem</a:t>
            </a:r>
            <a:r>
              <a:rPr lang="fr-FR"/>
              <a:t> </a:t>
            </a:r>
            <a:r>
              <a:rPr lang="fr-FR" err="1"/>
              <a:t>vel</a:t>
            </a:r>
            <a:r>
              <a:rPr lang="fr-FR"/>
              <a:t> </a:t>
            </a:r>
            <a:r>
              <a:rPr lang="fr-FR" err="1"/>
              <a:t>eum</a:t>
            </a:r>
            <a:r>
              <a:rPr lang="fr-FR"/>
              <a:t> </a:t>
            </a:r>
            <a:r>
              <a:rPr lang="fr-FR" err="1"/>
              <a:t>iriure</a:t>
            </a:r>
            <a:r>
              <a:rPr lang="fr-FR"/>
              <a:t> </a:t>
            </a:r>
            <a:r>
              <a:rPr lang="fr-FR" err="1"/>
              <a:t>dolor</a:t>
            </a:r>
            <a:r>
              <a:rPr lang="fr-FR"/>
              <a:t> in </a:t>
            </a:r>
            <a:r>
              <a:rPr lang="fr-FR" err="1"/>
              <a:t>hendrerit</a:t>
            </a:r>
            <a:r>
              <a:rPr lang="fr-FR"/>
              <a:t> in </a:t>
            </a:r>
            <a:r>
              <a:rPr lang="fr-FR" err="1"/>
              <a:t>vulputate</a:t>
            </a:r>
            <a:r>
              <a:rPr lang="fr-FR"/>
              <a:t> </a:t>
            </a:r>
            <a:r>
              <a:rPr lang="fr-FR" err="1"/>
              <a:t>velit</a:t>
            </a:r>
            <a:r>
              <a:rPr lang="fr-FR"/>
              <a:t> esse </a:t>
            </a:r>
            <a:r>
              <a:rPr lang="fr-FR" err="1"/>
              <a:t>molestie</a:t>
            </a:r>
            <a:r>
              <a:rPr lang="fr-FR"/>
              <a:t> </a:t>
            </a:r>
            <a:r>
              <a:rPr lang="fr-FR" err="1"/>
              <a:t>consequat</a:t>
            </a:r>
            <a:r>
              <a:rPr lang="fr-FR"/>
              <a:t>, </a:t>
            </a:r>
            <a:r>
              <a:rPr lang="fr-FR" err="1"/>
              <a:t>vel</a:t>
            </a:r>
            <a:r>
              <a:rPr lang="fr-FR"/>
              <a:t> </a:t>
            </a:r>
            <a:r>
              <a:rPr lang="fr-FR" err="1"/>
              <a:t>illum</a:t>
            </a:r>
            <a:r>
              <a:rPr lang="fr-FR"/>
              <a:t> </a:t>
            </a:r>
            <a:r>
              <a:rPr lang="fr-FR" err="1"/>
              <a:t>dolore</a:t>
            </a:r>
            <a:r>
              <a:rPr lang="fr-FR"/>
              <a:t> eu </a:t>
            </a:r>
            <a:r>
              <a:rPr lang="fr-FR" err="1"/>
              <a:t>feugiat</a:t>
            </a:r>
            <a:r>
              <a:rPr lang="fr-FR"/>
              <a:t> </a:t>
            </a:r>
            <a:r>
              <a:rPr lang="fr-FR" err="1"/>
              <a:t>nulla</a:t>
            </a:r>
            <a:r>
              <a:rPr lang="fr-FR"/>
              <a:t> </a:t>
            </a:r>
            <a:r>
              <a:rPr lang="fr-FR" err="1"/>
              <a:t>facilisis</a:t>
            </a:r>
            <a:r>
              <a:rPr lang="fr-FR"/>
              <a:t> at </a:t>
            </a:r>
            <a:r>
              <a:rPr lang="fr-FR" err="1"/>
              <a:t>vero</a:t>
            </a:r>
            <a:r>
              <a:rPr lang="fr-FR"/>
              <a:t> </a:t>
            </a:r>
            <a:r>
              <a:rPr lang="fr-FR" err="1"/>
              <a:t>eros</a:t>
            </a:r>
            <a:r>
              <a:rPr lang="fr-FR"/>
              <a:t> et </a:t>
            </a:r>
            <a:r>
              <a:rPr lang="fr-FR" err="1"/>
              <a:t>accumsan</a:t>
            </a:r>
            <a:r>
              <a:rPr lang="fr-FR"/>
              <a:t> et </a:t>
            </a:r>
            <a:r>
              <a:rPr lang="fr-FR" err="1"/>
              <a:t>iusto</a:t>
            </a:r>
            <a:r>
              <a:rPr lang="fr-FR"/>
              <a:t> </a:t>
            </a:r>
            <a:r>
              <a:rPr lang="fr-FR" err="1"/>
              <a:t>odio</a:t>
            </a:r>
            <a:r>
              <a:rPr lang="fr-FR"/>
              <a:t> </a:t>
            </a:r>
            <a:r>
              <a:rPr lang="fr-FR" err="1"/>
              <a:t>dignissim</a:t>
            </a:r>
            <a:r>
              <a:rPr lang="fr-FR"/>
              <a:t> qui </a:t>
            </a:r>
            <a:r>
              <a:rPr lang="fr-FR" err="1"/>
              <a:t>blandit</a:t>
            </a:r>
            <a:r>
              <a:rPr lang="fr-FR"/>
              <a:t> </a:t>
            </a:r>
            <a:r>
              <a:rPr lang="fr-FR" err="1"/>
              <a:t>praesent</a:t>
            </a:r>
            <a:r>
              <a:rPr lang="fr-FR"/>
              <a:t> </a:t>
            </a:r>
            <a:r>
              <a:rPr lang="fr-FR" err="1"/>
              <a:t>luptatum</a:t>
            </a:r>
            <a:r>
              <a:rPr lang="fr-FR"/>
              <a:t> </a:t>
            </a:r>
            <a:r>
              <a:rPr lang="fr-FR" err="1"/>
              <a:t>zzril</a:t>
            </a:r>
            <a:r>
              <a:rPr lang="fr-FR"/>
              <a:t> </a:t>
            </a:r>
            <a:r>
              <a:rPr lang="fr-FR" err="1"/>
              <a:t>delenit</a:t>
            </a:r>
            <a:r>
              <a:rPr lang="fr-FR"/>
              <a:t> </a:t>
            </a:r>
            <a:r>
              <a:rPr lang="fr-FR" err="1"/>
              <a:t>augue</a:t>
            </a:r>
            <a:r>
              <a:rPr lang="fr-FR"/>
              <a:t> duis </a:t>
            </a:r>
            <a:r>
              <a:rPr lang="fr-FR" err="1"/>
              <a:t>dolore</a:t>
            </a:r>
            <a:r>
              <a:rPr lang="fr-FR"/>
              <a:t> te </a:t>
            </a:r>
            <a:r>
              <a:rPr lang="fr-FR" err="1"/>
              <a:t>feugait</a:t>
            </a:r>
            <a:r>
              <a:rPr lang="fr-FR"/>
              <a:t> </a:t>
            </a:r>
            <a:r>
              <a:rPr lang="fr-FR" err="1"/>
              <a:t>nulla</a:t>
            </a:r>
            <a:r>
              <a:rPr lang="fr-FR"/>
              <a:t> </a:t>
            </a:r>
            <a:r>
              <a:rPr lang="fr-FR" err="1"/>
              <a:t>facilisi</a:t>
            </a:r>
            <a:r>
              <a:rPr lang="fr-FR"/>
              <a:t>.</a:t>
            </a:r>
          </a:p>
        </p:txBody>
      </p:sp>
      <p:sp>
        <p:nvSpPr>
          <p:cNvPr id="44" name="Rectangle 43">
            <a:extLst>
              <a:ext uri="{FF2B5EF4-FFF2-40B4-BE49-F238E27FC236}">
                <a16:creationId xmlns:a16="http://schemas.microsoft.com/office/drawing/2014/main" id="{B004E124-AE28-436D-9CB5-CD9DE704DEC4}"/>
              </a:ext>
            </a:extLst>
          </p:cNvPr>
          <p:cNvSpPr/>
          <p:nvPr userDrawn="1"/>
        </p:nvSpPr>
        <p:spPr>
          <a:xfrm>
            <a:off x="-2" y="5952067"/>
            <a:ext cx="12192001" cy="905933"/>
          </a:xfrm>
          <a:prstGeom prst="rect">
            <a:avLst/>
          </a:prstGeom>
          <a:solidFill>
            <a:srgbClr val="076CA0">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Graphique 44">
            <a:extLst>
              <a:ext uri="{FF2B5EF4-FFF2-40B4-BE49-F238E27FC236}">
                <a16:creationId xmlns:a16="http://schemas.microsoft.com/office/drawing/2014/main" id="{13E28511-FF8D-4424-96D5-746697CD08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8010" y="6185782"/>
            <a:ext cx="3619500" cy="430893"/>
          </a:xfrm>
          <a:prstGeom prst="rect">
            <a:avLst/>
          </a:prstGeom>
        </p:spPr>
      </p:pic>
      <p:sp>
        <p:nvSpPr>
          <p:cNvPr id="10" name="Espace réservé du contenu 40">
            <a:extLst>
              <a:ext uri="{FF2B5EF4-FFF2-40B4-BE49-F238E27FC236}">
                <a16:creationId xmlns:a16="http://schemas.microsoft.com/office/drawing/2014/main" id="{D7A51BDA-5133-4EAB-9A66-FEC43F084317}"/>
              </a:ext>
            </a:extLst>
          </p:cNvPr>
          <p:cNvSpPr>
            <a:spLocks noGrp="1"/>
          </p:cNvSpPr>
          <p:nvPr>
            <p:ph sz="quarter" idx="17" hasCustomPrompt="1"/>
          </p:nvPr>
        </p:nvSpPr>
        <p:spPr>
          <a:xfrm>
            <a:off x="5613400" y="1828148"/>
            <a:ext cx="4775200" cy="414866"/>
          </a:xfrm>
          <a:prstGeom prst="rect">
            <a:avLst/>
          </a:prstGeom>
        </p:spPr>
        <p:txBody>
          <a:bodyPr/>
          <a:lstStyle>
            <a:lvl1pPr marL="0" indent="0">
              <a:buNone/>
              <a:defRPr b="1">
                <a:solidFill>
                  <a:srgbClr val="28BADF"/>
                </a:solidFill>
                <a:latin typeface="SemplicitaPro" panose="02000303000000000000" pitchFamily="50" charset="0"/>
              </a:defRPr>
            </a:lvl1pPr>
          </a:lstStyle>
          <a:p>
            <a:pPr lvl="0"/>
            <a:r>
              <a:rPr lang="fr-FR"/>
              <a:t>Small </a:t>
            </a:r>
            <a:r>
              <a:rPr lang="fr-FR" err="1"/>
              <a:t>title</a:t>
            </a:r>
            <a:r>
              <a:rPr lang="fr-FR"/>
              <a:t> </a:t>
            </a:r>
            <a:r>
              <a:rPr lang="fr-FR" err="1"/>
              <a:t>holder</a:t>
            </a:r>
            <a:r>
              <a:rPr lang="fr-FR"/>
              <a:t> </a:t>
            </a:r>
          </a:p>
        </p:txBody>
      </p:sp>
      <p:sp>
        <p:nvSpPr>
          <p:cNvPr id="199" name="Titre 1">
            <a:extLst>
              <a:ext uri="{FF2B5EF4-FFF2-40B4-BE49-F238E27FC236}">
                <a16:creationId xmlns:a16="http://schemas.microsoft.com/office/drawing/2014/main" id="{0C7FDB5B-33A4-460A-9866-A629AA80FDEE}"/>
              </a:ext>
            </a:extLst>
          </p:cNvPr>
          <p:cNvSpPr>
            <a:spLocks noGrp="1"/>
          </p:cNvSpPr>
          <p:nvPr>
            <p:ph type="title" hasCustomPrompt="1"/>
          </p:nvPr>
        </p:nvSpPr>
        <p:spPr>
          <a:xfrm>
            <a:off x="838200" y="762175"/>
            <a:ext cx="10515600" cy="498475"/>
          </a:xfrm>
          <a:prstGeom prst="rect">
            <a:avLst/>
          </a:prstGeom>
        </p:spPr>
        <p:txBody>
          <a:bodyPr/>
          <a:lstStyle>
            <a:lvl1pPr>
              <a:defRPr b="1">
                <a:solidFill>
                  <a:srgbClr val="076CA0"/>
                </a:solidFill>
                <a:latin typeface="SemplicitaPro" panose="02000303000000000000" pitchFamily="50" charset="0"/>
              </a:defRPr>
            </a:lvl1pPr>
          </a:lstStyle>
          <a:p>
            <a:r>
              <a:rPr lang="fr-FR" err="1"/>
              <a:t>Title</a:t>
            </a:r>
            <a:r>
              <a:rPr lang="fr-FR"/>
              <a:t> Box</a:t>
            </a:r>
          </a:p>
        </p:txBody>
      </p:sp>
    </p:spTree>
    <p:extLst>
      <p:ext uri="{BB962C8B-B14F-4D97-AF65-F5344CB8AC3E}">
        <p14:creationId xmlns:p14="http://schemas.microsoft.com/office/powerpoint/2010/main" val="11831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1FA06C-DA8B-4ACD-A3A8-AE5BD211849B}"/>
              </a:ext>
            </a:extLst>
          </p:cNvPr>
          <p:cNvSpPr/>
          <p:nvPr userDrawn="1"/>
        </p:nvSpPr>
        <p:spPr>
          <a:xfrm>
            <a:off x="0" y="0"/>
            <a:ext cx="2074334" cy="5952067"/>
          </a:xfrm>
          <a:prstGeom prst="rect">
            <a:avLst/>
          </a:prstGeom>
          <a:solidFill>
            <a:srgbClr val="076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769E9492-495B-4709-A57E-462E2C4DD5A7}"/>
              </a:ext>
            </a:extLst>
          </p:cNvPr>
          <p:cNvSpPr/>
          <p:nvPr userDrawn="1"/>
        </p:nvSpPr>
        <p:spPr>
          <a:xfrm>
            <a:off x="2067069" y="0"/>
            <a:ext cx="3029863" cy="5952067"/>
          </a:xfrm>
          <a:prstGeom prst="rect">
            <a:avLst/>
          </a:prstGeom>
          <a:solidFill>
            <a:srgbClr val="28B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B004E124-AE28-436D-9CB5-CD9DE704DEC4}"/>
              </a:ext>
            </a:extLst>
          </p:cNvPr>
          <p:cNvSpPr/>
          <p:nvPr userDrawn="1"/>
        </p:nvSpPr>
        <p:spPr>
          <a:xfrm>
            <a:off x="-2" y="5952067"/>
            <a:ext cx="12192001" cy="905933"/>
          </a:xfrm>
          <a:prstGeom prst="rect">
            <a:avLst/>
          </a:prstGeom>
          <a:solidFill>
            <a:srgbClr val="076CA0">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Graphique 44">
            <a:extLst>
              <a:ext uri="{FF2B5EF4-FFF2-40B4-BE49-F238E27FC236}">
                <a16:creationId xmlns:a16="http://schemas.microsoft.com/office/drawing/2014/main" id="{13E28511-FF8D-4424-96D5-746697CD08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8010" y="6185782"/>
            <a:ext cx="3619500" cy="430893"/>
          </a:xfrm>
          <a:prstGeom prst="rect">
            <a:avLst/>
          </a:prstGeom>
        </p:spPr>
      </p:pic>
      <p:sp>
        <p:nvSpPr>
          <p:cNvPr id="43" name="Espace réservé du contenu 42">
            <a:extLst>
              <a:ext uri="{FF2B5EF4-FFF2-40B4-BE49-F238E27FC236}">
                <a16:creationId xmlns:a16="http://schemas.microsoft.com/office/drawing/2014/main" id="{3B20DFCC-9F6E-4F5A-A33A-893DFDE3F419}"/>
              </a:ext>
            </a:extLst>
          </p:cNvPr>
          <p:cNvSpPr>
            <a:spLocks noGrp="1"/>
          </p:cNvSpPr>
          <p:nvPr>
            <p:ph sz="quarter" idx="16" hasCustomPrompt="1"/>
          </p:nvPr>
        </p:nvSpPr>
        <p:spPr>
          <a:xfrm>
            <a:off x="5630333" y="4320295"/>
            <a:ext cx="5884334" cy="1166106"/>
          </a:xfrm>
          <a:prstGeom prst="rect">
            <a:avLst/>
          </a:prstGeom>
        </p:spPr>
        <p:txBody>
          <a:bodyPr>
            <a:noAutofit/>
          </a:bodyPr>
          <a:lstStyle>
            <a:lvl1pPr marL="0" indent="0" algn="just">
              <a:buNone/>
              <a:defRPr sz="1600"/>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Ut </a:t>
            </a:r>
            <a:r>
              <a:rPr lang="fr-FR" err="1"/>
              <a:t>wisi</a:t>
            </a:r>
            <a:r>
              <a:rPr lang="fr-FR"/>
              <a:t> </a:t>
            </a:r>
            <a:r>
              <a:rPr lang="fr-FR" err="1"/>
              <a:t>enim</a:t>
            </a:r>
            <a:r>
              <a:rPr lang="fr-FR"/>
              <a:t> ad </a:t>
            </a:r>
            <a:r>
              <a:rPr lang="fr-FR" err="1"/>
              <a:t>minim</a:t>
            </a:r>
            <a:r>
              <a:rPr lang="fr-FR"/>
              <a:t> </a:t>
            </a:r>
            <a:r>
              <a:rPr lang="fr-FR" err="1"/>
              <a:t>veniam</a:t>
            </a:r>
            <a:r>
              <a:rPr lang="fr-FR"/>
              <a:t>, </a:t>
            </a:r>
            <a:r>
              <a:rPr lang="fr-FR" err="1"/>
              <a:t>quis</a:t>
            </a:r>
            <a:r>
              <a:rPr lang="fr-FR"/>
              <a:t> </a:t>
            </a:r>
            <a:r>
              <a:rPr lang="fr-FR" err="1"/>
              <a:t>nostrud</a:t>
            </a:r>
            <a:r>
              <a:rPr lang="fr-FR"/>
              <a:t> </a:t>
            </a:r>
            <a:r>
              <a:rPr lang="fr-FR" err="1"/>
              <a:t>exerci</a:t>
            </a:r>
            <a:r>
              <a:rPr lang="fr-FR"/>
              <a:t> </a:t>
            </a:r>
            <a:r>
              <a:rPr lang="fr-FR" err="1"/>
              <a:t>tation</a:t>
            </a:r>
            <a:r>
              <a:rPr lang="fr-FR"/>
              <a:t> </a:t>
            </a:r>
            <a:r>
              <a:rPr lang="fr-FR" err="1"/>
              <a:t>ullamcorper</a:t>
            </a:r>
            <a:r>
              <a:rPr lang="fr-FR"/>
              <a:t> </a:t>
            </a:r>
            <a:r>
              <a:rPr lang="fr-FR" err="1"/>
              <a:t>suscipit</a:t>
            </a:r>
            <a:r>
              <a:rPr lang="fr-FR"/>
              <a:t> </a:t>
            </a:r>
            <a:r>
              <a:rPr lang="fr-FR" err="1"/>
              <a:t>lobortis</a:t>
            </a:r>
            <a:r>
              <a:rPr lang="fr-FR"/>
              <a:t> </a:t>
            </a:r>
            <a:r>
              <a:rPr lang="fr-FR" err="1"/>
              <a:t>nisl</a:t>
            </a:r>
            <a:r>
              <a:rPr lang="fr-FR"/>
              <a:t> ut </a:t>
            </a:r>
            <a:r>
              <a:rPr lang="fr-FR" err="1"/>
              <a:t>aliquip</a:t>
            </a:r>
            <a:r>
              <a:rPr lang="fr-FR"/>
              <a:t> ex </a:t>
            </a:r>
            <a:r>
              <a:rPr lang="fr-FR" err="1"/>
              <a:t>ea</a:t>
            </a:r>
            <a:r>
              <a:rPr lang="fr-FR"/>
              <a:t> commodo </a:t>
            </a:r>
            <a:r>
              <a:rPr lang="fr-FR" err="1"/>
              <a:t>consequat</a:t>
            </a:r>
            <a:r>
              <a:rPr lang="fr-FR"/>
              <a:t>. </a:t>
            </a:r>
          </a:p>
        </p:txBody>
      </p:sp>
      <p:sp>
        <p:nvSpPr>
          <p:cNvPr id="17" name="Espace réservé du contenu 40">
            <a:extLst>
              <a:ext uri="{FF2B5EF4-FFF2-40B4-BE49-F238E27FC236}">
                <a16:creationId xmlns:a16="http://schemas.microsoft.com/office/drawing/2014/main" id="{3B883C17-517B-4569-81DB-B5906B9D6CC7}"/>
              </a:ext>
            </a:extLst>
          </p:cNvPr>
          <p:cNvSpPr>
            <a:spLocks noGrp="1"/>
          </p:cNvSpPr>
          <p:nvPr>
            <p:ph sz="quarter" idx="15" hasCustomPrompt="1"/>
          </p:nvPr>
        </p:nvSpPr>
        <p:spPr>
          <a:xfrm>
            <a:off x="5630333" y="3670223"/>
            <a:ext cx="3570171" cy="414866"/>
          </a:xfrm>
          <a:prstGeom prst="rect">
            <a:avLst/>
          </a:prstGeom>
        </p:spPr>
        <p:txBody>
          <a:bodyPr/>
          <a:lstStyle>
            <a:lvl1pPr marL="0" indent="0">
              <a:buNone/>
              <a:defRPr b="1">
                <a:solidFill>
                  <a:srgbClr val="28BADF"/>
                </a:solidFill>
                <a:latin typeface="SemplicitaPro" panose="02000303000000000000" pitchFamily="50" charset="0"/>
              </a:defRPr>
            </a:lvl1pPr>
          </a:lstStyle>
          <a:p>
            <a:pPr lvl="0"/>
            <a:r>
              <a:rPr lang="fr-FR"/>
              <a:t>Small </a:t>
            </a:r>
            <a:r>
              <a:rPr lang="fr-FR" err="1"/>
              <a:t>title</a:t>
            </a:r>
            <a:r>
              <a:rPr lang="fr-FR"/>
              <a:t> </a:t>
            </a:r>
            <a:r>
              <a:rPr lang="fr-FR" err="1"/>
              <a:t>holder</a:t>
            </a:r>
            <a:r>
              <a:rPr lang="fr-FR"/>
              <a:t> </a:t>
            </a:r>
          </a:p>
        </p:txBody>
      </p:sp>
      <p:sp>
        <p:nvSpPr>
          <p:cNvPr id="13" name="Espace réservé pour une image  3">
            <a:extLst>
              <a:ext uri="{FF2B5EF4-FFF2-40B4-BE49-F238E27FC236}">
                <a16:creationId xmlns:a16="http://schemas.microsoft.com/office/drawing/2014/main" id="{7B9FCD26-1870-47A2-A960-D1B5931AC6F5}"/>
              </a:ext>
            </a:extLst>
          </p:cNvPr>
          <p:cNvSpPr>
            <a:spLocks noGrp="1"/>
          </p:cNvSpPr>
          <p:nvPr>
            <p:ph type="pic" sz="quarter" idx="17"/>
          </p:nvPr>
        </p:nvSpPr>
        <p:spPr>
          <a:xfrm>
            <a:off x="3166533" y="0"/>
            <a:ext cx="9025467" cy="3419601"/>
          </a:xfrm>
          <a:prstGeom prst="rect">
            <a:avLst/>
          </a:prstGeom>
        </p:spPr>
        <p:txBody>
          <a:bodyPr/>
          <a:lstStyle/>
          <a:p>
            <a:endParaRPr lang="fr-FR"/>
          </a:p>
        </p:txBody>
      </p:sp>
      <p:sp>
        <p:nvSpPr>
          <p:cNvPr id="21" name="Titre 1">
            <a:extLst>
              <a:ext uri="{FF2B5EF4-FFF2-40B4-BE49-F238E27FC236}">
                <a16:creationId xmlns:a16="http://schemas.microsoft.com/office/drawing/2014/main" id="{4484FE54-F7D4-4E24-AEDD-B06B971F8D14}"/>
              </a:ext>
            </a:extLst>
          </p:cNvPr>
          <p:cNvSpPr>
            <a:spLocks noGrp="1"/>
          </p:cNvSpPr>
          <p:nvPr>
            <p:ph type="title" hasCustomPrompt="1"/>
          </p:nvPr>
        </p:nvSpPr>
        <p:spPr>
          <a:xfrm>
            <a:off x="660400" y="1211325"/>
            <a:ext cx="10515600" cy="498475"/>
          </a:xfrm>
          <a:prstGeom prst="rect">
            <a:avLst/>
          </a:prstGeom>
        </p:spPr>
        <p:txBody>
          <a:bodyPr/>
          <a:lstStyle>
            <a:lvl1pPr>
              <a:defRPr b="1">
                <a:solidFill>
                  <a:schemeClr val="bg1"/>
                </a:solidFill>
                <a:latin typeface="SemplicitaPro" panose="02000303000000000000" pitchFamily="50" charset="0"/>
              </a:defRPr>
            </a:lvl1pPr>
          </a:lstStyle>
          <a:p>
            <a:r>
              <a:rPr lang="fr-FR"/>
              <a:t>TOGETHER</a:t>
            </a:r>
            <a:br>
              <a:rPr lang="fr-FR"/>
            </a:br>
            <a:r>
              <a:rPr lang="fr-FR"/>
              <a:t>WE CAN ACHIEVE SO MUCH</a:t>
            </a:r>
          </a:p>
        </p:txBody>
      </p:sp>
    </p:spTree>
    <p:extLst>
      <p:ext uri="{BB962C8B-B14F-4D97-AF65-F5344CB8AC3E}">
        <p14:creationId xmlns:p14="http://schemas.microsoft.com/office/powerpoint/2010/main" val="1342536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189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69" r:id="rId8"/>
    <p:sldLayoutId id="2147483665" r:id="rId9"/>
    <p:sldLayoutId id="2147483666" r:id="rId10"/>
    <p:sldLayoutId id="2147483667"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7.jpeg"/><Relationship Id="rId7"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9.pn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0.sv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migrationnetwork.un.org/hub/discussion-space/imrf2022/content/imrf-roundtable1" TargetMode="Externa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Espace réservé du contenu 76">
            <a:extLst>
              <a:ext uri="{FF2B5EF4-FFF2-40B4-BE49-F238E27FC236}">
                <a16:creationId xmlns:a16="http://schemas.microsoft.com/office/drawing/2014/main" id="{66324FE9-CC37-401D-A341-EFB8992F89E0}"/>
              </a:ext>
            </a:extLst>
          </p:cNvPr>
          <p:cNvSpPr>
            <a:spLocks noGrp="1"/>
          </p:cNvSpPr>
          <p:nvPr>
            <p:ph sz="quarter" idx="11"/>
          </p:nvPr>
        </p:nvSpPr>
        <p:spPr>
          <a:xfrm>
            <a:off x="4330393" y="674808"/>
            <a:ext cx="5698555" cy="850739"/>
          </a:xfrm>
        </p:spPr>
        <p:txBody>
          <a:bodyPr lIns="91440" tIns="45720" rIns="91440" bIns="45720" anchor="t">
            <a:noAutofit/>
          </a:bodyPr>
          <a:lstStyle/>
          <a:p>
            <a:pPr algn="ctr"/>
            <a:r>
              <a:rPr lang="en-US" sz="1800" b="1">
                <a:latin typeface="SemplicitaPro"/>
              </a:rPr>
              <a:t>INTERNATIONAL MIGRATION REVIEW FORUM</a:t>
            </a:r>
          </a:p>
          <a:p>
            <a:pPr algn="ctr"/>
            <a:r>
              <a:rPr lang="en-US" sz="1800" b="1">
                <a:latin typeface="SemplicitaPro"/>
              </a:rPr>
              <a:t>ROUNDTABLE 1</a:t>
            </a:r>
            <a:endParaRPr lang="en-US" sz="1800">
              <a:latin typeface="SemplicitaPro"/>
            </a:endParaRPr>
          </a:p>
          <a:p>
            <a:endParaRPr lang="fr-FR" sz="1800"/>
          </a:p>
        </p:txBody>
      </p:sp>
      <p:sp>
        <p:nvSpPr>
          <p:cNvPr id="81" name="Espace réservé du contenu 80">
            <a:extLst>
              <a:ext uri="{FF2B5EF4-FFF2-40B4-BE49-F238E27FC236}">
                <a16:creationId xmlns:a16="http://schemas.microsoft.com/office/drawing/2014/main" id="{8D19E12E-6BA1-4B05-93A9-6AE898AFF114}"/>
              </a:ext>
            </a:extLst>
          </p:cNvPr>
          <p:cNvSpPr>
            <a:spLocks noGrp="1"/>
          </p:cNvSpPr>
          <p:nvPr>
            <p:ph sz="quarter" idx="10"/>
          </p:nvPr>
        </p:nvSpPr>
        <p:spPr>
          <a:xfrm>
            <a:off x="3753161" y="2282542"/>
            <a:ext cx="8200030" cy="1237942"/>
          </a:xfrm>
        </p:spPr>
        <p:txBody>
          <a:bodyPr/>
          <a:lstStyle/>
          <a:p>
            <a:pPr algn="ctr"/>
            <a:r>
              <a:rPr lang="en-US" sz="3200" b="1"/>
              <a:t>How to enhance voluntary, safe and regular migration, and ensure access to decent work?</a:t>
            </a:r>
            <a:endParaRPr lang="fr-FR" sz="3200"/>
          </a:p>
        </p:txBody>
      </p:sp>
      <p:sp>
        <p:nvSpPr>
          <p:cNvPr id="2" name="TextBox 1">
            <a:extLst>
              <a:ext uri="{FF2B5EF4-FFF2-40B4-BE49-F238E27FC236}">
                <a16:creationId xmlns:a16="http://schemas.microsoft.com/office/drawing/2014/main" id="{D93AA62A-DBB9-4FC5-A971-A75055AC9821}"/>
              </a:ext>
            </a:extLst>
          </p:cNvPr>
          <p:cNvSpPr txBox="1"/>
          <p:nvPr/>
        </p:nvSpPr>
        <p:spPr>
          <a:xfrm>
            <a:off x="8361303" y="5339152"/>
            <a:ext cx="381634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28BADF"/>
                </a:solidFill>
                <a:latin typeface="Roboto" panose="02000000000000000000" pitchFamily="2" charset="0"/>
                <a:ea typeface="Roboto" panose="02000000000000000000" pitchFamily="2" charset="0"/>
              </a:rPr>
              <a:t>Contributions to the Background Note </a:t>
            </a:r>
            <a:endParaRPr lang="en-US" sz="1600">
              <a:solidFill>
                <a:srgbClr val="28BADF"/>
              </a:solidFill>
              <a:latin typeface="Roboto" panose="02000000000000000000" pitchFamily="2" charset="0"/>
              <a:ea typeface="Roboto" panose="02000000000000000000" pitchFamily="2" charset="0"/>
            </a:endParaRPr>
          </a:p>
          <a:p>
            <a:r>
              <a:rPr lang="en-US" sz="1600" b="1">
                <a:solidFill>
                  <a:srgbClr val="28BADF"/>
                </a:solidFill>
                <a:latin typeface="Roboto" panose="02000000000000000000" pitchFamily="2" charset="0"/>
                <a:ea typeface="Roboto" panose="02000000000000000000" pitchFamily="2" charset="0"/>
              </a:rPr>
              <a:t>Co-organized by UNDP and ILO</a:t>
            </a:r>
            <a:endParaRPr lang="en-US" sz="1600">
              <a:solidFill>
                <a:srgbClr val="28BADF"/>
              </a:solidFill>
              <a:latin typeface="Roboto" panose="02000000000000000000" pitchFamily="2" charset="0"/>
              <a:ea typeface="Roboto" panose="02000000000000000000" pitchFamily="2" charset="0"/>
              <a:cs typeface="Calibri"/>
            </a:endParaRPr>
          </a:p>
        </p:txBody>
      </p:sp>
      <p:sp>
        <p:nvSpPr>
          <p:cNvPr id="3" name="TextBox 2">
            <a:extLst>
              <a:ext uri="{FF2B5EF4-FFF2-40B4-BE49-F238E27FC236}">
                <a16:creationId xmlns:a16="http://schemas.microsoft.com/office/drawing/2014/main" id="{BE009FE8-ACE5-415E-B5A6-419D94FCCAC4}"/>
              </a:ext>
            </a:extLst>
          </p:cNvPr>
          <p:cNvSpPr txBox="1"/>
          <p:nvPr/>
        </p:nvSpPr>
        <p:spPr>
          <a:xfrm>
            <a:off x="7179671" y="5942814"/>
            <a:ext cx="4997981" cy="915186"/>
          </a:xfrm>
          <a:prstGeom prst="rect">
            <a:avLst/>
          </a:prstGeom>
          <a:solidFill>
            <a:schemeClr val="bg1"/>
          </a:solidFill>
        </p:spPr>
        <p:txBody>
          <a:bodyPr wrap="square" rtlCol="0">
            <a:spAutoFit/>
          </a:bodyPr>
          <a:lstStyle/>
          <a:p>
            <a:endParaRPr lang="en-US"/>
          </a:p>
        </p:txBody>
      </p:sp>
      <p:pic>
        <p:nvPicPr>
          <p:cNvPr id="9" name="Picture 8">
            <a:extLst>
              <a:ext uri="{FF2B5EF4-FFF2-40B4-BE49-F238E27FC236}">
                <a16:creationId xmlns:a16="http://schemas.microsoft.com/office/drawing/2014/main" id="{1F435D27-6A33-4E82-BBDB-D16E8E0BA109}"/>
              </a:ext>
            </a:extLst>
          </p:cNvPr>
          <p:cNvPicPr>
            <a:picLocks noChangeAspect="1"/>
          </p:cNvPicPr>
          <p:nvPr/>
        </p:nvPicPr>
        <p:blipFill rotWithShape="1">
          <a:blip r:embed="rId3">
            <a:extLst>
              <a:ext uri="{28A0092B-C50C-407E-A947-70E740481C1C}">
                <a14:useLocalDpi xmlns:a14="http://schemas.microsoft.com/office/drawing/2010/main" val="0"/>
              </a:ext>
            </a:extLst>
          </a:blip>
          <a:srcRect l="1" r="51736" b="-3741"/>
          <a:stretch/>
        </p:blipFill>
        <p:spPr>
          <a:xfrm>
            <a:off x="10602878" y="6183192"/>
            <a:ext cx="1520089" cy="391767"/>
          </a:xfrm>
          <a:prstGeom prst="rect">
            <a:avLst/>
          </a:prstGeom>
        </p:spPr>
      </p:pic>
      <p:pic>
        <p:nvPicPr>
          <p:cNvPr id="7" name="Picture 6">
            <a:extLst>
              <a:ext uri="{FF2B5EF4-FFF2-40B4-BE49-F238E27FC236}">
                <a16:creationId xmlns:a16="http://schemas.microsoft.com/office/drawing/2014/main" id="{15AFDF0C-0017-4991-8359-60ED53BF55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9300440" y="6028579"/>
            <a:ext cx="1239425" cy="743655"/>
          </a:xfrm>
          <a:prstGeom prst="rect">
            <a:avLst/>
          </a:prstGeom>
          <a:noFill/>
          <a:extLst>
            <a:ext uri="{909E8E84-426E-40DD-AFC4-6F175D3DCCD1}">
              <a14:hiddenFill xmlns:a14="http://schemas.microsoft.com/office/drawing/2010/main">
                <a:solidFill>
                  <a:srgbClr val="FFFFFF"/>
                </a:solidFill>
              </a14:hiddenFill>
            </a:ext>
          </a:extLst>
        </p:spPr>
      </p:pic>
      <p:sp>
        <p:nvSpPr>
          <p:cNvPr id="14" name="Isosceles Triangle 13">
            <a:extLst>
              <a:ext uri="{FF2B5EF4-FFF2-40B4-BE49-F238E27FC236}">
                <a16:creationId xmlns:a16="http://schemas.microsoft.com/office/drawing/2014/main" id="{6E0DCAF8-E362-4B85-90F2-F461BD092A55}"/>
              </a:ext>
            </a:extLst>
          </p:cNvPr>
          <p:cNvSpPr/>
          <p:nvPr/>
        </p:nvSpPr>
        <p:spPr>
          <a:xfrm>
            <a:off x="5596569" y="5905041"/>
            <a:ext cx="1696597" cy="952959"/>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a:extLst>
              <a:ext uri="{FF2B5EF4-FFF2-40B4-BE49-F238E27FC236}">
                <a16:creationId xmlns:a16="http://schemas.microsoft.com/office/drawing/2014/main" id="{B5CC6433-011F-4EE4-858D-7C979FAF8D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438920" y="6183193"/>
            <a:ext cx="798507" cy="391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574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phique 38">
            <a:extLst>
              <a:ext uri="{FF2B5EF4-FFF2-40B4-BE49-F238E27FC236}">
                <a16:creationId xmlns:a16="http://schemas.microsoft.com/office/drawing/2014/main" id="{36879871-7456-4E4E-B20B-8904E64BCD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3703" y="1798957"/>
            <a:ext cx="1575751" cy="3501669"/>
          </a:xfrm>
          <a:prstGeom prst="rect">
            <a:avLst/>
          </a:prstGeom>
        </p:spPr>
      </p:pic>
      <p:pic>
        <p:nvPicPr>
          <p:cNvPr id="40" name="Graphique 39">
            <a:extLst>
              <a:ext uri="{FF2B5EF4-FFF2-40B4-BE49-F238E27FC236}">
                <a16:creationId xmlns:a16="http://schemas.microsoft.com/office/drawing/2014/main" id="{0E792D9D-F973-40D5-9595-C86EED4353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13656" y="616211"/>
            <a:ext cx="962025" cy="1876425"/>
          </a:xfrm>
          <a:prstGeom prst="rect">
            <a:avLst/>
          </a:prstGeom>
        </p:spPr>
      </p:pic>
      <p:sp>
        <p:nvSpPr>
          <p:cNvPr id="7" name="Content Placeholder 2">
            <a:extLst>
              <a:ext uri="{FF2B5EF4-FFF2-40B4-BE49-F238E27FC236}">
                <a16:creationId xmlns:a16="http://schemas.microsoft.com/office/drawing/2014/main" id="{1AD797BF-63BE-430C-BB03-BA3D052FE28A}"/>
              </a:ext>
            </a:extLst>
          </p:cNvPr>
          <p:cNvSpPr txBox="1">
            <a:spLocks/>
          </p:cNvSpPr>
          <p:nvPr/>
        </p:nvSpPr>
        <p:spPr>
          <a:xfrm>
            <a:off x="6550780" y="1185427"/>
            <a:ext cx="4851677" cy="3979585"/>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chemeClr val="bg2"/>
                </a:solidFill>
                <a:latin typeface="Roboto" panose="02000000000000000000" pitchFamily="2" charset="0"/>
                <a:ea typeface="Roboto" panose="02000000000000000000" pitchFamily="2" charset="0"/>
              </a:rPr>
              <a:t>The Global Compact for Safe, Orderly and Regular Migration (GCM) was adopted in 2018 and aims to </a:t>
            </a:r>
            <a:r>
              <a:rPr lang="en-US" b="1">
                <a:solidFill>
                  <a:srgbClr val="F59D08"/>
                </a:solidFill>
                <a:latin typeface="Roboto" panose="02000000000000000000" pitchFamily="2" charset="0"/>
                <a:ea typeface="Roboto" panose="02000000000000000000" pitchFamily="2" charset="0"/>
              </a:rPr>
              <a:t>make migration work for all</a:t>
            </a:r>
            <a:r>
              <a:rPr lang="en-US" b="1">
                <a:solidFill>
                  <a:schemeClr val="bg2"/>
                </a:solidFill>
                <a:latin typeface="Roboto" panose="02000000000000000000" pitchFamily="2" charset="0"/>
                <a:ea typeface="Roboto" panose="02000000000000000000" pitchFamily="2" charset="0"/>
              </a:rPr>
              <a:t>.</a:t>
            </a:r>
            <a:endParaRPr lang="en-US">
              <a:solidFill>
                <a:schemeClr val="bg2"/>
              </a:solidFill>
              <a:latin typeface="Roboto" panose="02000000000000000000" pitchFamily="2" charset="0"/>
              <a:ea typeface="Roboto" panose="02000000000000000000" pitchFamily="2" charset="0"/>
            </a:endParaRPr>
          </a:p>
        </p:txBody>
      </p:sp>
      <p:pic>
        <p:nvPicPr>
          <p:cNvPr id="3" name="Picture 2" descr="Logo, company name&#10;&#10;Description automatically generated">
            <a:extLst>
              <a:ext uri="{FF2B5EF4-FFF2-40B4-BE49-F238E27FC236}">
                <a16:creationId xmlns:a16="http://schemas.microsoft.com/office/drawing/2014/main" id="{FF3B5924-A411-46CE-83FD-D84EBF815946}"/>
              </a:ext>
            </a:extLst>
          </p:cNvPr>
          <p:cNvPicPr>
            <a:picLocks noChangeAspect="1"/>
          </p:cNvPicPr>
          <p:nvPr/>
        </p:nvPicPr>
        <p:blipFill rotWithShape="1">
          <a:blip r:embed="rId7">
            <a:extLst>
              <a:ext uri="{28A0092B-C50C-407E-A947-70E740481C1C}">
                <a14:useLocalDpi xmlns:a14="http://schemas.microsoft.com/office/drawing/2010/main" val="0"/>
              </a:ext>
            </a:extLst>
          </a:blip>
          <a:srcRect l="13904" t="10687" r="12737" b="12697"/>
          <a:stretch/>
        </p:blipFill>
        <p:spPr>
          <a:xfrm>
            <a:off x="127845" y="723660"/>
            <a:ext cx="4646706" cy="4849761"/>
          </a:xfrm>
          <a:prstGeom prst="rect">
            <a:avLst/>
          </a:prstGeom>
        </p:spPr>
      </p:pic>
    </p:spTree>
    <p:extLst>
      <p:ext uri="{BB962C8B-B14F-4D97-AF65-F5344CB8AC3E}">
        <p14:creationId xmlns:p14="http://schemas.microsoft.com/office/powerpoint/2010/main" val="289529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Logo, company name&#10;&#10;Description automatically generated">
            <a:extLst>
              <a:ext uri="{FF2B5EF4-FFF2-40B4-BE49-F238E27FC236}">
                <a16:creationId xmlns:a16="http://schemas.microsoft.com/office/drawing/2014/main" id="{5FEC5523-6F29-4E99-8887-2345150582EB}"/>
              </a:ext>
            </a:extLst>
          </p:cNvPr>
          <p:cNvPicPr>
            <a:picLocks noChangeAspect="1"/>
          </p:cNvPicPr>
          <p:nvPr/>
        </p:nvPicPr>
        <p:blipFill>
          <a:blip r:embed="rId3"/>
          <a:stretch>
            <a:fillRect/>
          </a:stretch>
        </p:blipFill>
        <p:spPr>
          <a:xfrm>
            <a:off x="643467" y="1751620"/>
            <a:ext cx="10905066" cy="4171187"/>
          </a:xfrm>
          <a:prstGeom prst="rect">
            <a:avLst/>
          </a:prstGeom>
        </p:spPr>
      </p:pic>
      <p:pic>
        <p:nvPicPr>
          <p:cNvPr id="39" name="Graphique 38">
            <a:extLst>
              <a:ext uri="{FF2B5EF4-FFF2-40B4-BE49-F238E27FC236}">
                <a16:creationId xmlns:a16="http://schemas.microsoft.com/office/drawing/2014/main" id="{36879871-7456-4E4E-B20B-8904E64BCD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53465" y="2791768"/>
            <a:ext cx="1575751" cy="3501669"/>
          </a:xfrm>
          <a:prstGeom prst="rect">
            <a:avLst/>
          </a:prstGeom>
        </p:spPr>
      </p:pic>
      <p:pic>
        <p:nvPicPr>
          <p:cNvPr id="40" name="Graphique 39">
            <a:extLst>
              <a:ext uri="{FF2B5EF4-FFF2-40B4-BE49-F238E27FC236}">
                <a16:creationId xmlns:a16="http://schemas.microsoft.com/office/drawing/2014/main" id="{0E792D9D-F973-40D5-9595-C86EED435396}"/>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34367"/>
          <a:stretch/>
        </p:blipFill>
        <p:spPr>
          <a:xfrm>
            <a:off x="-968258" y="2283352"/>
            <a:ext cx="631410" cy="1876425"/>
          </a:xfrm>
          <a:prstGeom prst="rect">
            <a:avLst/>
          </a:prstGeom>
        </p:spPr>
      </p:pic>
      <p:pic>
        <p:nvPicPr>
          <p:cNvPr id="3" name="Picture 3">
            <a:extLst>
              <a:ext uri="{FF2B5EF4-FFF2-40B4-BE49-F238E27FC236}">
                <a16:creationId xmlns:a16="http://schemas.microsoft.com/office/drawing/2014/main" id="{2F2C5A07-688D-4501-945C-1BD086F3ED9B}"/>
              </a:ext>
            </a:extLst>
          </p:cNvPr>
          <p:cNvPicPr>
            <a:picLocks noChangeAspect="1"/>
          </p:cNvPicPr>
          <p:nvPr/>
        </p:nvPicPr>
        <p:blipFill>
          <a:blip r:embed="rId8"/>
          <a:stretch>
            <a:fillRect/>
          </a:stretch>
        </p:blipFill>
        <p:spPr>
          <a:xfrm>
            <a:off x="642258" y="425132"/>
            <a:ext cx="10907486" cy="1081947"/>
          </a:xfrm>
          <a:prstGeom prst="rect">
            <a:avLst/>
          </a:prstGeom>
        </p:spPr>
      </p:pic>
    </p:spTree>
    <p:extLst>
      <p:ext uri="{BB962C8B-B14F-4D97-AF65-F5344CB8AC3E}">
        <p14:creationId xmlns:p14="http://schemas.microsoft.com/office/powerpoint/2010/main" val="185993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Graphique 209">
            <a:extLst>
              <a:ext uri="{FF2B5EF4-FFF2-40B4-BE49-F238E27FC236}">
                <a16:creationId xmlns:a16="http://schemas.microsoft.com/office/drawing/2014/main" id="{55541E30-1378-4A3D-BD7A-0021440779A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65660"/>
          <a:stretch/>
        </p:blipFill>
        <p:spPr>
          <a:xfrm>
            <a:off x="11494501" y="1457022"/>
            <a:ext cx="541105" cy="3501669"/>
          </a:xfrm>
          <a:prstGeom prst="rect">
            <a:avLst/>
          </a:prstGeom>
        </p:spPr>
      </p:pic>
      <p:sp>
        <p:nvSpPr>
          <p:cNvPr id="157" name="Content Placeholder 2">
            <a:extLst>
              <a:ext uri="{FF2B5EF4-FFF2-40B4-BE49-F238E27FC236}">
                <a16:creationId xmlns:a16="http://schemas.microsoft.com/office/drawing/2014/main" id="{BE6D1FC4-F62B-43FD-B08B-9AB2FA6968A9}"/>
              </a:ext>
            </a:extLst>
          </p:cNvPr>
          <p:cNvSpPr txBox="1">
            <a:spLocks/>
          </p:cNvSpPr>
          <p:nvPr/>
        </p:nvSpPr>
        <p:spPr>
          <a:xfrm>
            <a:off x="6195995" y="1146528"/>
            <a:ext cx="5085884" cy="3821827"/>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a:latin typeface="Roboto" panose="02000000000000000000" pitchFamily="2" charset="0"/>
                <a:ea typeface="Roboto" panose="02000000000000000000" pitchFamily="2" charset="0"/>
              </a:rPr>
              <a:t>The first IMRF will take place on </a:t>
            </a:r>
            <a:r>
              <a:rPr lang="en-US" sz="3600" b="1">
                <a:solidFill>
                  <a:srgbClr val="F59D08"/>
                </a:solidFill>
                <a:latin typeface="Roboto" panose="02000000000000000000" pitchFamily="2" charset="0"/>
                <a:ea typeface="Roboto" panose="02000000000000000000" pitchFamily="2" charset="0"/>
              </a:rPr>
              <a:t>10-13 May 2022 </a:t>
            </a:r>
            <a:r>
              <a:rPr lang="en-US" sz="3600" b="1">
                <a:latin typeface="Roboto" panose="02000000000000000000" pitchFamily="2" charset="0"/>
                <a:ea typeface="Roboto" panose="02000000000000000000" pitchFamily="2" charset="0"/>
              </a:rPr>
              <a:t>in New York.</a:t>
            </a:r>
            <a:endParaRPr lang="en-US" sz="3600">
              <a:latin typeface="Roboto" panose="02000000000000000000" pitchFamily="2" charset="0"/>
              <a:ea typeface="Roboto" panose="02000000000000000000" pitchFamily="2" charset="0"/>
            </a:endParaRPr>
          </a:p>
        </p:txBody>
      </p:sp>
      <p:pic>
        <p:nvPicPr>
          <p:cNvPr id="158" name="Picture 157" descr="Logo&#10;&#10;Description automatically generated with medium confidence">
            <a:extLst>
              <a:ext uri="{FF2B5EF4-FFF2-40B4-BE49-F238E27FC236}">
                <a16:creationId xmlns:a16="http://schemas.microsoft.com/office/drawing/2014/main" id="{62F524FC-642E-4897-961E-0E1947A480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75756"/>
            <a:ext cx="5494115" cy="4410925"/>
          </a:xfrm>
          <a:prstGeom prst="rect">
            <a:avLst/>
          </a:prstGeom>
        </p:spPr>
      </p:pic>
    </p:spTree>
    <p:extLst>
      <p:ext uri="{BB962C8B-B14F-4D97-AF65-F5344CB8AC3E}">
        <p14:creationId xmlns:p14="http://schemas.microsoft.com/office/powerpoint/2010/main" val="2929662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Espace réservé du contenu 92">
            <a:extLst>
              <a:ext uri="{FF2B5EF4-FFF2-40B4-BE49-F238E27FC236}">
                <a16:creationId xmlns:a16="http://schemas.microsoft.com/office/drawing/2014/main" id="{DA44F203-FEB0-4CD2-88F3-8F0C22A69890}"/>
              </a:ext>
            </a:extLst>
          </p:cNvPr>
          <p:cNvSpPr>
            <a:spLocks noGrp="1"/>
          </p:cNvSpPr>
          <p:nvPr>
            <p:ph sz="quarter" idx="16"/>
          </p:nvPr>
        </p:nvSpPr>
        <p:spPr>
          <a:xfrm>
            <a:off x="3677667" y="1195086"/>
            <a:ext cx="5089156" cy="714543"/>
          </a:xfrm>
        </p:spPr>
        <p:txBody>
          <a:bodyPr lIns="91440" tIns="45720" rIns="91440" bIns="45720" anchor="t">
            <a:noAutofit/>
          </a:bodyPr>
          <a:lstStyle/>
          <a:p>
            <a:pPr marL="0" indent="0" algn="l">
              <a:buNone/>
            </a:pPr>
            <a:r>
              <a:rPr lang="en-US" sz="2000" b="1">
                <a:latin typeface="Roboto" panose="02000000000000000000" pitchFamily="2" charset="0"/>
                <a:ea typeface="Roboto" panose="02000000000000000000" pitchFamily="2" charset="0"/>
              </a:rPr>
              <a:t>The GCM objectives under discussion are:</a:t>
            </a:r>
          </a:p>
          <a:p>
            <a:pPr marL="0" indent="0" algn="l">
              <a:buNone/>
            </a:pPr>
            <a:endParaRPr lang="en-US" sz="2000">
              <a:latin typeface="Roboto" panose="02000000000000000000" pitchFamily="2" charset="0"/>
              <a:ea typeface="Roboto" panose="02000000000000000000" pitchFamily="2" charset="0"/>
            </a:endParaRPr>
          </a:p>
        </p:txBody>
      </p:sp>
      <p:pic>
        <p:nvPicPr>
          <p:cNvPr id="39" name="Graphique 38">
            <a:extLst>
              <a:ext uri="{FF2B5EF4-FFF2-40B4-BE49-F238E27FC236}">
                <a16:creationId xmlns:a16="http://schemas.microsoft.com/office/drawing/2014/main" id="{36879871-7456-4E4E-B20B-8904E64BCD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830" y="1699706"/>
            <a:ext cx="1382046" cy="3071214"/>
          </a:xfrm>
          <a:prstGeom prst="rect">
            <a:avLst/>
          </a:prstGeom>
        </p:spPr>
      </p:pic>
      <p:sp>
        <p:nvSpPr>
          <p:cNvPr id="5" name="Content Placeholder 4">
            <a:extLst>
              <a:ext uri="{FF2B5EF4-FFF2-40B4-BE49-F238E27FC236}">
                <a16:creationId xmlns:a16="http://schemas.microsoft.com/office/drawing/2014/main" id="{A3B6F74C-4483-4DC4-A604-02C1E7915A68}"/>
              </a:ext>
            </a:extLst>
          </p:cNvPr>
          <p:cNvSpPr>
            <a:spLocks noGrp="1"/>
          </p:cNvSpPr>
          <p:nvPr>
            <p:ph sz="quarter" idx="15"/>
          </p:nvPr>
        </p:nvSpPr>
        <p:spPr>
          <a:xfrm>
            <a:off x="361338" y="392662"/>
            <a:ext cx="6864723" cy="1031189"/>
          </a:xfrm>
        </p:spPr>
        <p:txBody>
          <a:bodyPr lIns="91440" tIns="45720" rIns="91440" bIns="45720" anchor="t"/>
          <a:lstStyle/>
          <a:p>
            <a:r>
              <a:rPr lang="en-US" sz="3600">
                <a:latin typeface="SemplicitaPro"/>
              </a:rPr>
              <a:t>ROUNDTABLE</a:t>
            </a:r>
            <a:r>
              <a:rPr lang="en-US" sz="3600" b="1">
                <a:latin typeface="SemplicitaPro"/>
              </a:rPr>
              <a:t>  1</a:t>
            </a:r>
            <a:endParaRPr lang="en-US" sz="3600">
              <a:latin typeface="SemplicitaPro"/>
            </a:endParaRPr>
          </a:p>
        </p:txBody>
      </p:sp>
      <p:pic>
        <p:nvPicPr>
          <p:cNvPr id="7" name="Picture 6" descr="Graphical user interface, text&#10;&#10;Description automatically generated">
            <a:extLst>
              <a:ext uri="{FF2B5EF4-FFF2-40B4-BE49-F238E27FC236}">
                <a16:creationId xmlns:a16="http://schemas.microsoft.com/office/drawing/2014/main" id="{7850E7DA-260F-4142-A2A9-542CA9D71D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7523" y="4019084"/>
            <a:ext cx="1908048" cy="1908048"/>
          </a:xfrm>
          <a:prstGeom prst="rect">
            <a:avLst/>
          </a:prstGeom>
        </p:spPr>
      </p:pic>
      <p:pic>
        <p:nvPicPr>
          <p:cNvPr id="9" name="Picture 8" descr="Logo, company name&#10;&#10;Description automatically generated">
            <a:extLst>
              <a:ext uri="{FF2B5EF4-FFF2-40B4-BE49-F238E27FC236}">
                <a16:creationId xmlns:a16="http://schemas.microsoft.com/office/drawing/2014/main" id="{56DD36FB-C527-48A7-82A5-43FEAE344A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5770" y="4019084"/>
            <a:ext cx="1908048" cy="1908048"/>
          </a:xfrm>
          <a:prstGeom prst="rect">
            <a:avLst/>
          </a:prstGeom>
        </p:spPr>
      </p:pic>
      <p:pic>
        <p:nvPicPr>
          <p:cNvPr id="11" name="Picture 10" descr="Graphical user interface, company name&#10;&#10;Description automatically generated with medium confidence">
            <a:extLst>
              <a:ext uri="{FF2B5EF4-FFF2-40B4-BE49-F238E27FC236}">
                <a16:creationId xmlns:a16="http://schemas.microsoft.com/office/drawing/2014/main" id="{F7FDDA53-BA03-4376-9E1E-2D82BD7EDA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4017" y="4019084"/>
            <a:ext cx="1908048" cy="1908048"/>
          </a:xfrm>
          <a:prstGeom prst="rect">
            <a:avLst/>
          </a:prstGeom>
        </p:spPr>
      </p:pic>
      <p:pic>
        <p:nvPicPr>
          <p:cNvPr id="13" name="Picture 12" descr="Application&#10;&#10;Description automatically generated">
            <a:extLst>
              <a:ext uri="{FF2B5EF4-FFF2-40B4-BE49-F238E27FC236}">
                <a16:creationId xmlns:a16="http://schemas.microsoft.com/office/drawing/2014/main" id="{40934607-3E0B-4F36-BBB5-A01E3D22B5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2245" y="1831697"/>
            <a:ext cx="1908048" cy="1908048"/>
          </a:xfrm>
          <a:prstGeom prst="rect">
            <a:avLst/>
          </a:prstGeom>
        </p:spPr>
      </p:pic>
      <p:pic>
        <p:nvPicPr>
          <p:cNvPr id="16" name="Picture 15" descr="Logo&#10;&#10;Description automatically generated">
            <a:extLst>
              <a:ext uri="{FF2B5EF4-FFF2-40B4-BE49-F238E27FC236}">
                <a16:creationId xmlns:a16="http://schemas.microsoft.com/office/drawing/2014/main" id="{8BF5BE51-9A78-4C20-BDDE-B6774FD387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3172" y="1831697"/>
            <a:ext cx="1908048" cy="1908048"/>
          </a:xfrm>
          <a:prstGeom prst="rect">
            <a:avLst/>
          </a:prstGeom>
        </p:spPr>
      </p:pic>
    </p:spTree>
    <p:extLst>
      <p:ext uri="{BB962C8B-B14F-4D97-AF65-F5344CB8AC3E}">
        <p14:creationId xmlns:p14="http://schemas.microsoft.com/office/powerpoint/2010/main" val="3432254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8CE93F-B72D-40D3-9F31-BBD6408720BB}"/>
              </a:ext>
            </a:extLst>
          </p:cNvPr>
          <p:cNvSpPr>
            <a:spLocks noGrp="1"/>
          </p:cNvSpPr>
          <p:nvPr>
            <p:ph sz="quarter" idx="16"/>
          </p:nvPr>
        </p:nvSpPr>
        <p:spPr>
          <a:xfrm>
            <a:off x="5503334" y="954795"/>
            <a:ext cx="6410476" cy="4948891"/>
          </a:xfrm>
        </p:spPr>
        <p:txBody>
          <a:bodyPr lIns="91440" tIns="45720" rIns="91440" bIns="45720" anchor="t">
            <a:noAutofit/>
          </a:bodyPr>
          <a:lstStyle/>
          <a:p>
            <a:pPr marL="285750" indent="-285750">
              <a:buFont typeface="Arial"/>
              <a:buChar char="•"/>
            </a:pPr>
            <a:r>
              <a:rPr lang="en-GB" sz="1800" b="1">
                <a:ea typeface="+mn-lt"/>
                <a:cs typeface="+mn-lt"/>
              </a:rPr>
              <a:t>What are the</a:t>
            </a:r>
            <a:r>
              <a:rPr lang="en-GB" sz="1800" b="1">
                <a:solidFill>
                  <a:schemeClr val="accent4"/>
                </a:solidFill>
                <a:ea typeface="+mn-lt"/>
                <a:cs typeface="+mn-lt"/>
              </a:rPr>
              <a:t> key priorities</a:t>
            </a:r>
            <a:r>
              <a:rPr lang="en-GB" sz="1800" b="1">
                <a:ea typeface="+mn-lt"/>
                <a:cs typeface="+mn-lt"/>
              </a:rPr>
              <a:t> that should shape discussions and best highlight the issues covered by this Roundtable??</a:t>
            </a:r>
            <a:endParaRPr lang="en-US" sz="1800" b="1">
              <a:cs typeface="Calibri"/>
            </a:endParaRPr>
          </a:p>
          <a:p>
            <a:r>
              <a:rPr lang="en-GB" sz="1800" b="1">
                <a:ea typeface="+mn-lt"/>
                <a:cs typeface="+mn-lt"/>
              </a:rPr>
              <a:t> </a:t>
            </a:r>
            <a:r>
              <a:rPr lang="en-US" sz="1800" b="1">
                <a:ea typeface="+mn-lt"/>
                <a:cs typeface="+mn-lt"/>
              </a:rPr>
              <a:t> </a:t>
            </a:r>
            <a:endParaRPr lang="en-US" sz="1800" b="1">
              <a:cs typeface="Calibri"/>
            </a:endParaRPr>
          </a:p>
          <a:p>
            <a:pPr marL="285750" indent="-285750">
              <a:buFont typeface="Arial"/>
              <a:buChar char="•"/>
            </a:pPr>
            <a:r>
              <a:rPr lang="en-GB" sz="1800" b="1">
                <a:ea typeface="+mn-lt"/>
                <a:cs typeface="+mn-lt"/>
              </a:rPr>
              <a:t>What emerging t</a:t>
            </a:r>
            <a:r>
              <a:rPr lang="en-GB" sz="1800" b="1">
                <a:solidFill>
                  <a:schemeClr val="accent4"/>
                </a:solidFill>
                <a:ea typeface="+mn-lt"/>
                <a:cs typeface="+mn-lt"/>
              </a:rPr>
              <a:t>rends, progress and innovations</a:t>
            </a:r>
            <a:r>
              <a:rPr lang="en-GB" sz="1800" b="1">
                <a:ea typeface="+mn-lt"/>
                <a:cs typeface="+mn-lt"/>
              </a:rPr>
              <a:t>, related to the GCM objectives under review, do you think should be highlighted? </a:t>
            </a:r>
            <a:endParaRPr lang="en-US" sz="1800" b="1">
              <a:cs typeface="Calibri"/>
            </a:endParaRPr>
          </a:p>
          <a:p>
            <a:r>
              <a:rPr lang="en-GB" sz="1800" b="1">
                <a:ea typeface="+mn-lt"/>
                <a:cs typeface="+mn-lt"/>
              </a:rPr>
              <a:t> </a:t>
            </a:r>
            <a:r>
              <a:rPr lang="en-US" sz="1800" b="1">
                <a:ea typeface="+mn-lt"/>
                <a:cs typeface="+mn-lt"/>
              </a:rPr>
              <a:t> </a:t>
            </a:r>
            <a:endParaRPr lang="en-US" sz="1800" b="1">
              <a:cs typeface="Calibri"/>
            </a:endParaRPr>
          </a:p>
          <a:p>
            <a:pPr marL="285750" indent="-285750">
              <a:buFont typeface="Arial"/>
              <a:buChar char="•"/>
            </a:pPr>
            <a:r>
              <a:rPr lang="en-GB" sz="1800" b="1">
                <a:ea typeface="+mn-lt"/>
                <a:cs typeface="+mn-lt"/>
              </a:rPr>
              <a:t>What </a:t>
            </a:r>
            <a:r>
              <a:rPr lang="en-GB" sz="1800" b="1">
                <a:solidFill>
                  <a:schemeClr val="accent4"/>
                </a:solidFill>
                <a:ea typeface="+mn-lt"/>
                <a:cs typeface="+mn-lt"/>
              </a:rPr>
              <a:t>emerging and priority challenges</a:t>
            </a:r>
            <a:r>
              <a:rPr lang="en-GB" sz="1800" b="1">
                <a:ea typeface="+mn-lt"/>
                <a:cs typeface="+mn-lt"/>
              </a:rPr>
              <a:t> related to the objectives would you like to see the Roundtable address? </a:t>
            </a:r>
            <a:endParaRPr lang="en-US" sz="1800" b="1">
              <a:cs typeface="Calibri"/>
            </a:endParaRPr>
          </a:p>
          <a:p>
            <a:r>
              <a:rPr lang="en-GB" sz="1800" b="1">
                <a:ea typeface="+mn-lt"/>
                <a:cs typeface="+mn-lt"/>
              </a:rPr>
              <a:t> </a:t>
            </a:r>
            <a:r>
              <a:rPr lang="en-US" sz="1800" b="1">
                <a:ea typeface="+mn-lt"/>
                <a:cs typeface="+mn-lt"/>
              </a:rPr>
              <a:t> </a:t>
            </a:r>
            <a:endParaRPr lang="en-US" sz="1800" b="1">
              <a:cs typeface="Calibri"/>
            </a:endParaRPr>
          </a:p>
          <a:p>
            <a:pPr marL="285750" indent="-285750">
              <a:buFont typeface="Arial"/>
              <a:buChar char="•"/>
            </a:pPr>
            <a:r>
              <a:rPr lang="en-GB" sz="1800" b="1">
                <a:ea typeface="+mn-lt"/>
                <a:cs typeface="+mn-lt"/>
              </a:rPr>
              <a:t>What </a:t>
            </a:r>
            <a:r>
              <a:rPr lang="en-GB" sz="1800" b="1">
                <a:solidFill>
                  <a:schemeClr val="accent4"/>
                </a:solidFill>
                <a:ea typeface="+mn-lt"/>
                <a:cs typeface="+mn-lt"/>
              </a:rPr>
              <a:t>actions by Governments and/or other actors</a:t>
            </a:r>
            <a:r>
              <a:rPr lang="en-GB" sz="1800" b="1">
                <a:ea typeface="+mn-lt"/>
                <a:cs typeface="+mn-lt"/>
              </a:rPr>
              <a:t> are helping to achieve the 5 objectives of RT 1?</a:t>
            </a:r>
            <a:endParaRPr lang="en-GB" sz="1800" b="1">
              <a:cs typeface="Calibri"/>
            </a:endParaRPr>
          </a:p>
        </p:txBody>
      </p:sp>
      <p:sp>
        <p:nvSpPr>
          <p:cNvPr id="3" name="Content Placeholder 2">
            <a:extLst>
              <a:ext uri="{FF2B5EF4-FFF2-40B4-BE49-F238E27FC236}">
                <a16:creationId xmlns:a16="http://schemas.microsoft.com/office/drawing/2014/main" id="{DC4CD379-1EAC-4D28-A2BC-8A3F27C757B2}"/>
              </a:ext>
            </a:extLst>
          </p:cNvPr>
          <p:cNvSpPr>
            <a:spLocks noGrp="1"/>
          </p:cNvSpPr>
          <p:nvPr>
            <p:ph sz="quarter" idx="15"/>
          </p:nvPr>
        </p:nvSpPr>
        <p:spPr>
          <a:xfrm>
            <a:off x="2341674" y="2918895"/>
            <a:ext cx="2572314" cy="1013580"/>
          </a:xfrm>
        </p:spPr>
        <p:txBody>
          <a:bodyPr lIns="91440" tIns="45720" rIns="91440" bIns="45720" anchor="t"/>
          <a:lstStyle/>
          <a:p>
            <a:r>
              <a:rPr lang="en-US" sz="3200">
                <a:solidFill>
                  <a:schemeClr val="bg2"/>
                </a:solidFill>
                <a:latin typeface="SemplicitaPro"/>
              </a:rPr>
              <a:t>Discussion questions</a:t>
            </a:r>
            <a:endParaRPr lang="en-US" sz="3200">
              <a:solidFill>
                <a:schemeClr val="bg2"/>
              </a:solidFill>
            </a:endParaRPr>
          </a:p>
        </p:txBody>
      </p:sp>
      <p:pic>
        <p:nvPicPr>
          <p:cNvPr id="9" name="Graphique 39">
            <a:extLst>
              <a:ext uri="{FF2B5EF4-FFF2-40B4-BE49-F238E27FC236}">
                <a16:creationId xmlns:a16="http://schemas.microsoft.com/office/drawing/2014/main" id="{B627FF9C-9C87-4E26-BA22-8C21E015442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17" r="1"/>
          <a:stretch/>
        </p:blipFill>
        <p:spPr>
          <a:xfrm>
            <a:off x="417286" y="3957589"/>
            <a:ext cx="1326000" cy="2593067"/>
          </a:xfrm>
          <a:prstGeom prst="rect">
            <a:avLst/>
          </a:prstGeom>
        </p:spPr>
      </p:pic>
      <p:pic>
        <p:nvPicPr>
          <p:cNvPr id="11" name="Graphique 73">
            <a:extLst>
              <a:ext uri="{FF2B5EF4-FFF2-40B4-BE49-F238E27FC236}">
                <a16:creationId xmlns:a16="http://schemas.microsoft.com/office/drawing/2014/main" id="{A826471A-12B7-4B45-A7D4-7D2523B236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40516" y="61263"/>
            <a:ext cx="993046" cy="2201788"/>
          </a:xfrm>
          <a:prstGeom prst="rect">
            <a:avLst/>
          </a:prstGeom>
        </p:spPr>
      </p:pic>
    </p:spTree>
    <p:extLst>
      <p:ext uri="{BB962C8B-B14F-4D97-AF65-F5344CB8AC3E}">
        <p14:creationId xmlns:p14="http://schemas.microsoft.com/office/powerpoint/2010/main" val="228471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Graphique 39">
            <a:extLst>
              <a:ext uri="{FF2B5EF4-FFF2-40B4-BE49-F238E27FC236}">
                <a16:creationId xmlns:a16="http://schemas.microsoft.com/office/drawing/2014/main" id="{0E792D9D-F973-40D5-9595-C86EED43539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7" r="1"/>
          <a:stretch/>
        </p:blipFill>
        <p:spPr>
          <a:xfrm>
            <a:off x="1143000" y="3739873"/>
            <a:ext cx="963143" cy="1876425"/>
          </a:xfrm>
          <a:prstGeom prst="rect">
            <a:avLst/>
          </a:prstGeom>
        </p:spPr>
      </p:pic>
      <p:sp>
        <p:nvSpPr>
          <p:cNvPr id="12" name="Title 1">
            <a:extLst>
              <a:ext uri="{FF2B5EF4-FFF2-40B4-BE49-F238E27FC236}">
                <a16:creationId xmlns:a16="http://schemas.microsoft.com/office/drawing/2014/main" id="{79A899B9-DBAC-4BAE-81AE-7DD9C50C8B91}"/>
              </a:ext>
            </a:extLst>
          </p:cNvPr>
          <p:cNvSpPr>
            <a:spLocks noGrp="1"/>
          </p:cNvSpPr>
          <p:nvPr>
            <p:ph sz="quarter" idx="18"/>
          </p:nvPr>
        </p:nvSpPr>
        <p:spPr>
          <a:xfrm>
            <a:off x="138231" y="879476"/>
            <a:ext cx="5957769" cy="1639887"/>
          </a:xfrm>
        </p:spPr>
        <p:txBody>
          <a:bodyPr lIns="91440" tIns="45720" rIns="91440" bIns="45720" anchor="t">
            <a:noAutofit/>
          </a:bodyPr>
          <a:lstStyle/>
          <a:p>
            <a:pPr algn="ctr"/>
            <a:r>
              <a:rPr lang="en-US" sz="3200" b="1">
                <a:latin typeface="Roboto" panose="02000000000000000000" pitchFamily="2" charset="0"/>
                <a:ea typeface="Roboto" panose="02000000000000000000" pitchFamily="2" charset="0"/>
              </a:rPr>
              <a:t>How can you contribute to the preparation of Roundtable 1? </a:t>
            </a:r>
            <a:endParaRPr lang="en-US" sz="3200">
              <a:latin typeface="Roboto" panose="02000000000000000000" pitchFamily="2" charset="0"/>
              <a:ea typeface="Roboto" panose="02000000000000000000" pitchFamily="2" charset="0"/>
            </a:endParaRPr>
          </a:p>
        </p:txBody>
      </p:sp>
      <p:sp>
        <p:nvSpPr>
          <p:cNvPr id="13" name="Content Placeholder 2">
            <a:extLst>
              <a:ext uri="{FF2B5EF4-FFF2-40B4-BE49-F238E27FC236}">
                <a16:creationId xmlns:a16="http://schemas.microsoft.com/office/drawing/2014/main" id="{F892F8BB-05C7-45BF-9878-9AA7E14913E6}"/>
              </a:ext>
            </a:extLst>
          </p:cNvPr>
          <p:cNvSpPr>
            <a:spLocks noGrp="1"/>
          </p:cNvSpPr>
          <p:nvPr>
            <p:ph sz="quarter" idx="16"/>
          </p:nvPr>
        </p:nvSpPr>
        <p:spPr>
          <a:xfrm>
            <a:off x="3117115" y="3739596"/>
            <a:ext cx="5957769" cy="1876702"/>
          </a:xfrm>
        </p:spPr>
        <p:txBody>
          <a:bodyPr lIns="91440" tIns="45720" rIns="91440" bIns="45720" anchor="t">
            <a:noAutofit/>
          </a:bodyPr>
          <a:lstStyle/>
          <a:p>
            <a:pPr algn="ctr"/>
            <a:r>
              <a:rPr lang="en-US" sz="2800" b="1" dirty="0">
                <a:latin typeface="Roboto"/>
                <a:ea typeface="Roboto"/>
              </a:rPr>
              <a:t>Please provide your inputs at:</a:t>
            </a:r>
          </a:p>
          <a:p>
            <a:pPr algn="ctr"/>
            <a:endParaRPr lang="en-US" sz="900" dirty="0">
              <a:latin typeface="Roboto" panose="02000000000000000000" pitchFamily="2" charset="0"/>
              <a:ea typeface="Roboto" panose="02000000000000000000" pitchFamily="2" charset="0"/>
            </a:endParaRPr>
          </a:p>
          <a:p>
            <a:pPr algn="ctr"/>
            <a:r>
              <a:rPr lang="en-US" sz="2800" b="1" dirty="0">
                <a:latin typeface="Roboto"/>
                <a:ea typeface="Roboto"/>
              </a:rPr>
              <a:t> </a:t>
            </a:r>
            <a:r>
              <a:rPr lang="en-US" sz="2800" dirty="0">
                <a:ea typeface="+mn-lt"/>
                <a:cs typeface="+mn-lt"/>
                <a:hlinkClick r:id="rId5"/>
              </a:rPr>
              <a:t>https://migrationnetwork.un.org/hub/discussion-space/imrf2022</a:t>
            </a:r>
            <a:endParaRPr lang="en-US" sz="2800" dirty="0">
              <a:latin typeface="Roboto" panose="02000000000000000000" pitchFamily="2" charset="0"/>
              <a:ea typeface="Roboto" panose="02000000000000000000" pitchFamily="2" charset="0"/>
            </a:endParaRPr>
          </a:p>
        </p:txBody>
      </p:sp>
      <p:pic>
        <p:nvPicPr>
          <p:cNvPr id="6" name="Graphique 73">
            <a:extLst>
              <a:ext uri="{FF2B5EF4-FFF2-40B4-BE49-F238E27FC236}">
                <a16:creationId xmlns:a16="http://schemas.microsoft.com/office/drawing/2014/main" id="{CD8AD1FF-4762-4FAF-AE70-26FCD1D7A3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95222" y="565528"/>
            <a:ext cx="1575751" cy="3501669"/>
          </a:xfrm>
          <a:prstGeom prst="rect">
            <a:avLst/>
          </a:prstGeom>
        </p:spPr>
      </p:pic>
    </p:spTree>
    <p:extLst>
      <p:ext uri="{BB962C8B-B14F-4D97-AF65-F5344CB8AC3E}">
        <p14:creationId xmlns:p14="http://schemas.microsoft.com/office/powerpoint/2010/main" val="553803924"/>
      </p:ext>
    </p:extLst>
  </p:cSld>
  <p:clrMapOvr>
    <a:masterClrMapping/>
  </p:clrMapOvr>
</p:sld>
</file>

<file path=ppt/theme/theme1.xml><?xml version="1.0" encoding="utf-8"?>
<a:theme xmlns:a="http://schemas.openxmlformats.org/drawingml/2006/main" name="Thème Office">
  <a:themeElements>
    <a:clrScheme name="IMRF Color Palette 2">
      <a:dk1>
        <a:srgbClr val="086BA0"/>
      </a:dk1>
      <a:lt1>
        <a:sysClr val="window" lastClr="FFFFFF"/>
      </a:lt1>
      <a:dk2>
        <a:srgbClr val="086BA0"/>
      </a:dk2>
      <a:lt2>
        <a:srgbClr val="FFFFFF"/>
      </a:lt2>
      <a:accent1>
        <a:srgbClr val="086BA0"/>
      </a:accent1>
      <a:accent2>
        <a:srgbClr val="FE5B22"/>
      </a:accent2>
      <a:accent3>
        <a:srgbClr val="DD1367"/>
      </a:accent3>
      <a:accent4>
        <a:srgbClr val="FCB613"/>
      </a:accent4>
      <a:accent5>
        <a:srgbClr val="27BCE1"/>
      </a:accent5>
      <a:accent6>
        <a:srgbClr val="56C02B"/>
      </a:accent6>
      <a:hlink>
        <a:srgbClr val="115A85"/>
      </a:hlink>
      <a:folHlink>
        <a:srgbClr val="DD136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F0DADBC7C2A54F897579D5C8FDF68C" ma:contentTypeVersion="6" ma:contentTypeDescription="Create a new document." ma:contentTypeScope="" ma:versionID="95f6dd6a6d8a99bf9f27a319054f8967">
  <xsd:schema xmlns:xsd="http://www.w3.org/2001/XMLSchema" xmlns:xs="http://www.w3.org/2001/XMLSchema" xmlns:p="http://schemas.microsoft.com/office/2006/metadata/properties" xmlns:ns2="199bfd6c-939f-41e5-be94-6b72158a20f5" xmlns:ns3="3202920d-3ca7-4b50-81e2-593a5f0de02a" targetNamespace="http://schemas.microsoft.com/office/2006/metadata/properties" ma:root="true" ma:fieldsID="01f1b32ba8f01d76c64e56549e3e25ed" ns2:_="" ns3:_="">
    <xsd:import namespace="199bfd6c-939f-41e5-be94-6b72158a20f5"/>
    <xsd:import namespace="3202920d-3ca7-4b50-81e2-593a5f0de0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9bfd6c-939f-41e5-be94-6b72158a20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02920d-3ca7-4b50-81e2-593a5f0de02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6BBFEA-3977-48AB-A35D-68919CDFF75E}">
  <ds:schemaRefs>
    <ds:schemaRef ds:uri="http://schemas.microsoft.com/sharepoint/v3/contenttype/forms"/>
  </ds:schemaRefs>
</ds:datastoreItem>
</file>

<file path=customXml/itemProps2.xml><?xml version="1.0" encoding="utf-8"?>
<ds:datastoreItem xmlns:ds="http://schemas.openxmlformats.org/officeDocument/2006/customXml" ds:itemID="{41DF3A3D-82B6-48ED-900B-20C9606B35FF}">
  <ds:schemaRefs>
    <ds:schemaRef ds:uri="199bfd6c-939f-41e5-be94-6b72158a20f5"/>
    <ds:schemaRef ds:uri="3202920d-3ca7-4b50-81e2-593a5f0de02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2CE4601-06C9-4B6F-805B-C4F7A94127D2}">
  <ds:schemaRefs>
    <ds:schemaRef ds:uri="199bfd6c-939f-41e5-be94-6b72158a20f5"/>
    <ds:schemaRef ds:uri="3202920d-3ca7-4b50-81e2-593a5f0de0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664</Words>
  <Application>Microsoft Office PowerPoint</Application>
  <PresentationFormat>Widescreen</PresentationFormat>
  <Paragraphs>36</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Roboto</vt:lpstr>
      <vt:lpstr>SemplicitaPro</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dc:title>
  <dc:creator>Mohamed Hadj</dc:creator>
  <cp:lastModifiedBy>B Donithorn</cp:lastModifiedBy>
  <cp:revision>2</cp:revision>
  <dcterms:created xsi:type="dcterms:W3CDTF">2021-10-13T08:50:16Z</dcterms:created>
  <dcterms:modified xsi:type="dcterms:W3CDTF">2021-11-25T12:06:56Z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2021-10-20T14:52:49Z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47b460ba-205d-47e2-b410-437c22b20204</vt:lpwstr>
  </property>
  <property fmtid="{D5CDD505-2E9C-101B-9397-08002B2CF9AE}" pid="8" name="MSIP_Label_2059aa38-f392-4105-be92-628035578272_ContentBits">
    <vt:lpwstr>0</vt:lpwstr>
  </property>
  <property fmtid="{D5CDD505-2E9C-101B-9397-08002B2CF9AE}" pid="9" name="ContentTypeId">
    <vt:lpwstr>0x010100E4F0DADBC7C2A54F897579D5C8FDF68C</vt:lpwstr>
  </property>
</Properties>
</file>