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1"/>
  </p:notesMasterIdLst>
  <p:sldIdLst>
    <p:sldId id="321" r:id="rId6"/>
    <p:sldId id="270" r:id="rId7"/>
    <p:sldId id="257" r:id="rId8"/>
    <p:sldId id="335" r:id="rId9"/>
    <p:sldId id="336" r:id="rId10"/>
    <p:sldId id="337" r:id="rId11"/>
    <p:sldId id="295" r:id="rId12"/>
    <p:sldId id="296" r:id="rId13"/>
    <p:sldId id="263" r:id="rId14"/>
    <p:sldId id="271" r:id="rId15"/>
    <p:sldId id="261" r:id="rId16"/>
    <p:sldId id="339" r:id="rId17"/>
    <p:sldId id="303" r:id="rId18"/>
    <p:sldId id="272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OM, MSD Unit" initials="EK" lastIdx="11" clrIdx="0">
    <p:extLst>
      <p:ext uri="{19B8F6BF-5375-455C-9EA6-DF929625EA0E}">
        <p15:presenceInfo xmlns:p15="http://schemas.microsoft.com/office/powerpoint/2012/main" userId="IOM, MSD Unit" providerId="None"/>
      </p:ext>
    </p:extLst>
  </p:cmAuthor>
  <p:cmAuthor id="2" name="LANE Marianne Eleanor (SLWOP)" initials="L(" lastIdx="12" clrIdx="1">
    <p:extLst>
      <p:ext uri="{19B8F6BF-5375-455C-9EA6-DF929625EA0E}">
        <p15:presenceInfo xmlns:p15="http://schemas.microsoft.com/office/powerpoint/2012/main" userId="S::mlane@iom.int::3c2acb6c-e797-4826-a3d9-06645325c9fe" providerId="AD"/>
      </p:ext>
    </p:extLst>
  </p:cmAuthor>
  <p:cmAuthor id="3" name="EITEL Kristin" initials="EK" lastIdx="2" clrIdx="2">
    <p:extLst>
      <p:ext uri="{19B8F6BF-5375-455C-9EA6-DF929625EA0E}">
        <p15:presenceInfo xmlns:p15="http://schemas.microsoft.com/office/powerpoint/2012/main" userId="S::keitel@iom.int::739e9691-d663-4742-af8f-23e618410c7d" providerId="AD"/>
      </p:ext>
    </p:extLst>
  </p:cmAuthor>
  <p:cmAuthor id="4" name="LANE Marianne Eleanor (SLWOP)" initials="LME(" lastIdx="1" clrIdx="3">
    <p:extLst>
      <p:ext uri="{19B8F6BF-5375-455C-9EA6-DF929625EA0E}">
        <p15:presenceInfo xmlns:p15="http://schemas.microsoft.com/office/powerpoint/2012/main" userId="LANE Marianne Eleanor (SLWOP)" providerId="None"/>
      </p:ext>
    </p:extLst>
  </p:cmAuthor>
  <p:cmAuthor id="5" name="DOYEL Sarah Elizabeth" initials="DE" lastIdx="3" clrIdx="4">
    <p:extLst>
      <p:ext uri="{19B8F6BF-5375-455C-9EA6-DF929625EA0E}">
        <p15:presenceInfo xmlns:p15="http://schemas.microsoft.com/office/powerpoint/2012/main" userId="S::sdoyel@iom.int::68e32af1-f3e3-4747-8056-bfae307f45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668"/>
    <a:srgbClr val="007DBB"/>
    <a:srgbClr val="5B92E5"/>
    <a:srgbClr val="002060"/>
    <a:srgbClr val="093D7C"/>
    <a:srgbClr val="3183D8"/>
    <a:srgbClr val="318CDD"/>
    <a:srgbClr val="C7C7C7"/>
    <a:srgbClr val="418FDE"/>
    <a:srgbClr val="F2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ADF63A-2339-54DA-3C11-F5C0F76CD69F}" v="3" dt="2022-01-28T08:02:30.642"/>
    <p1510:client id="{7A4444EA-C03A-4612-8AE8-20C69BA439D4}" v="6" dt="2022-01-28T08:13:14.067"/>
    <p1510:client id="{B5343AC4-57C9-836D-B0EE-0A832E590009}" v="532" dt="2022-02-14T08:45:12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3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b07b888176b4ac623cf92bc31fefd1c07ae5bc8a848f13566c5699ff3bafff1d::" providerId="AD" clId="Web-{E60094D9-8850-87C4-2754-792361F84B9C}"/>
    <pc:docChg chg="addSld delSld modSld sldOrd">
      <pc:chgData name="Guest User" userId="S::urn:spo:anon#b07b888176b4ac623cf92bc31fefd1c07ae5bc8a848f13566c5699ff3bafff1d::" providerId="AD" clId="Web-{E60094D9-8850-87C4-2754-792361F84B9C}" dt="2021-07-14T15:45:25.603" v="1068"/>
      <pc:docMkLst>
        <pc:docMk/>
      </pc:docMkLst>
      <pc:sldChg chg="modSp">
        <pc:chgData name="Guest User" userId="S::urn:spo:anon#b07b888176b4ac623cf92bc31fefd1c07ae5bc8a848f13566c5699ff3bafff1d::" providerId="AD" clId="Web-{E60094D9-8850-87C4-2754-792361F84B9C}" dt="2021-07-14T14:35:10.876" v="929" actId="20577"/>
        <pc:sldMkLst>
          <pc:docMk/>
          <pc:sldMk cId="3551153156" sldId="268"/>
        </pc:sldMkLst>
        <pc:spChg chg="mod">
          <ac:chgData name="Guest User" userId="S::urn:spo:anon#b07b888176b4ac623cf92bc31fefd1c07ae5bc8a848f13566c5699ff3bafff1d::" providerId="AD" clId="Web-{E60094D9-8850-87C4-2754-792361F84B9C}" dt="2021-07-14T14:35:10.876" v="929" actId="20577"/>
          <ac:spMkLst>
            <pc:docMk/>
            <pc:sldMk cId="3551153156" sldId="268"/>
            <ac:spMk id="10" creationId="{2D4F398A-DB7F-45B2-B617-16ADE6A7B138}"/>
          </ac:spMkLst>
        </pc:spChg>
      </pc:sldChg>
      <pc:sldChg chg="addSp delSp modSp ord modNotes">
        <pc:chgData name="Guest User" userId="S::urn:spo:anon#b07b888176b4ac623cf92bc31fefd1c07ae5bc8a848f13566c5699ff3bafff1d::" providerId="AD" clId="Web-{E60094D9-8850-87C4-2754-792361F84B9C}" dt="2021-07-14T15:36:44.042" v="1067" actId="20577"/>
        <pc:sldMkLst>
          <pc:docMk/>
          <pc:sldMk cId="2088825734" sldId="289"/>
        </pc:sldMkLst>
        <pc:spChg chg="del mod">
          <ac:chgData name="Guest User" userId="S::urn:spo:anon#b07b888176b4ac623cf92bc31fefd1c07ae5bc8a848f13566c5699ff3bafff1d::" providerId="AD" clId="Web-{E60094D9-8850-87C4-2754-792361F84B9C}" dt="2021-07-14T13:49:46.268" v="297"/>
          <ac:spMkLst>
            <pc:docMk/>
            <pc:sldMk cId="2088825734" sldId="289"/>
            <ac:spMk id="3" creationId="{7C69B9A1-7E91-4B26-BA7B-35ED50F9B18C}"/>
          </ac:spMkLst>
        </pc:spChg>
        <pc:spChg chg="add del mod">
          <ac:chgData name="Guest User" userId="S::urn:spo:anon#b07b888176b4ac623cf92bc31fefd1c07ae5bc8a848f13566c5699ff3bafff1d::" providerId="AD" clId="Web-{E60094D9-8850-87C4-2754-792361F84B9C}" dt="2021-07-14T14:12:54.283" v="688"/>
          <ac:spMkLst>
            <pc:docMk/>
            <pc:sldMk cId="2088825734" sldId="289"/>
            <ac:spMk id="5" creationId="{781D5461-C661-47CD-9B59-0731156597CF}"/>
          </ac:spMkLst>
        </pc:spChg>
        <pc:spChg chg="add mod">
          <ac:chgData name="Guest User" userId="S::urn:spo:anon#b07b888176b4ac623cf92bc31fefd1c07ae5bc8a848f13566c5699ff3bafff1d::" providerId="AD" clId="Web-{E60094D9-8850-87C4-2754-792361F84B9C}" dt="2021-07-14T15:36:44.042" v="1067" actId="20577"/>
          <ac:spMkLst>
            <pc:docMk/>
            <pc:sldMk cId="2088825734" sldId="289"/>
            <ac:spMk id="7" creationId="{8C2D62BC-5CE3-46B0-AC1C-1DACAB1A6E8B}"/>
          </ac:spMkLst>
        </pc:spChg>
        <pc:spChg chg="mod">
          <ac:chgData name="Guest User" userId="S::urn:spo:anon#b07b888176b4ac623cf92bc31fefd1c07ae5bc8a848f13566c5699ff3bafff1d::" providerId="AD" clId="Web-{E60094D9-8850-87C4-2754-792361F84B9C}" dt="2021-07-14T14:16:56.414" v="793" actId="1076"/>
          <ac:spMkLst>
            <pc:docMk/>
            <pc:sldMk cId="2088825734" sldId="289"/>
            <ac:spMk id="8" creationId="{E2675DE0-10FD-41F3-B78E-0D6085B6BC30}"/>
          </ac:spMkLst>
        </pc:spChg>
      </pc:sldChg>
      <pc:sldChg chg="addSp delSp modSp del">
        <pc:chgData name="Guest User" userId="S::urn:spo:anon#b07b888176b4ac623cf92bc31fefd1c07ae5bc8a848f13566c5699ff3bafff1d::" providerId="AD" clId="Web-{E60094D9-8850-87C4-2754-792361F84B9C}" dt="2021-07-14T13:59:00.093" v="407"/>
        <pc:sldMkLst>
          <pc:docMk/>
          <pc:sldMk cId="2858401390" sldId="290"/>
        </pc:sldMkLst>
        <pc:picChg chg="add del mod">
          <ac:chgData name="Guest User" userId="S::urn:spo:anon#b07b888176b4ac623cf92bc31fefd1c07ae5bc8a848f13566c5699ff3bafff1d::" providerId="AD" clId="Web-{E60094D9-8850-87C4-2754-792361F84B9C}" dt="2021-07-14T13:41:12.928" v="32"/>
          <ac:picMkLst>
            <pc:docMk/>
            <pc:sldMk cId="2858401390" sldId="290"/>
            <ac:picMk id="5" creationId="{BDCC0E24-DB97-4D12-B7CA-1EC7EAC2AEC6}"/>
          </ac:picMkLst>
        </pc:picChg>
        <pc:picChg chg="add del mod">
          <ac:chgData name="Guest User" userId="S::urn:spo:anon#b07b888176b4ac623cf92bc31fefd1c07ae5bc8a848f13566c5699ff3bafff1d::" providerId="AD" clId="Web-{E60094D9-8850-87C4-2754-792361F84B9C}" dt="2021-07-14T13:41:23.788" v="34"/>
          <ac:picMkLst>
            <pc:docMk/>
            <pc:sldMk cId="2858401390" sldId="290"/>
            <ac:picMk id="6" creationId="{3EA53F81-546D-4058-AC20-9B5BA773CA5D}"/>
          </ac:picMkLst>
        </pc:picChg>
      </pc:sldChg>
      <pc:sldChg chg="ord">
        <pc:chgData name="Guest User" userId="S::urn:spo:anon#b07b888176b4ac623cf92bc31fefd1c07ae5bc8a848f13566c5699ff3bafff1d::" providerId="AD" clId="Web-{E60094D9-8850-87C4-2754-792361F84B9C}" dt="2021-07-14T13:59:11.984" v="408"/>
        <pc:sldMkLst>
          <pc:docMk/>
          <pc:sldMk cId="310469558" sldId="292"/>
        </pc:sldMkLst>
      </pc:sldChg>
      <pc:sldChg chg="addSp delSp modSp ord">
        <pc:chgData name="Guest User" userId="S::urn:spo:anon#b07b888176b4ac623cf92bc31fefd1c07ae5bc8a848f13566c5699ff3bafff1d::" providerId="AD" clId="Web-{E60094D9-8850-87C4-2754-792361F84B9C}" dt="2021-07-14T15:45:25.603" v="1068"/>
        <pc:sldMkLst>
          <pc:docMk/>
          <pc:sldMk cId="2202396609" sldId="293"/>
        </pc:sldMkLst>
        <pc:spChg chg="mod">
          <ac:chgData name="Guest User" userId="S::urn:spo:anon#b07b888176b4ac623cf92bc31fefd1c07ae5bc8a848f13566c5699ff3bafff1d::" providerId="AD" clId="Web-{E60094D9-8850-87C4-2754-792361F84B9C}" dt="2021-07-14T14:39:06.053" v="1021" actId="20577"/>
          <ac:spMkLst>
            <pc:docMk/>
            <pc:sldMk cId="2202396609" sldId="293"/>
            <ac:spMk id="2" creationId="{DD0C69A6-37C9-9E43-B5C2-A9CFBDFC784B}"/>
          </ac:spMkLst>
        </pc:spChg>
        <pc:spChg chg="del">
          <ac:chgData name="Guest User" userId="S::urn:spo:anon#b07b888176b4ac623cf92bc31fefd1c07ae5bc8a848f13566c5699ff3bafff1d::" providerId="AD" clId="Web-{E60094D9-8850-87C4-2754-792361F84B9C}" dt="2021-07-14T13:43:23.587" v="77"/>
          <ac:spMkLst>
            <pc:docMk/>
            <pc:sldMk cId="2202396609" sldId="293"/>
            <ac:spMk id="3" creationId="{3DB84534-D890-9F4B-A3D1-76781B37D6DD}"/>
          </ac:spMkLst>
        </pc:spChg>
        <pc:spChg chg="add del mod">
          <ac:chgData name="Guest User" userId="S::urn:spo:anon#b07b888176b4ac623cf92bc31fefd1c07ae5bc8a848f13566c5699ff3bafff1d::" providerId="AD" clId="Web-{E60094D9-8850-87C4-2754-792361F84B9C}" dt="2021-07-14T13:43:30.525" v="81"/>
          <ac:spMkLst>
            <pc:docMk/>
            <pc:sldMk cId="2202396609" sldId="293"/>
            <ac:spMk id="6" creationId="{2698F06D-18C2-450F-A443-C9D34967A50B}"/>
          </ac:spMkLst>
        </pc:spChg>
        <pc:spChg chg="add del mod">
          <ac:chgData name="Guest User" userId="S::urn:spo:anon#b07b888176b4ac623cf92bc31fefd1c07ae5bc8a848f13566c5699ff3bafff1d::" providerId="AD" clId="Web-{E60094D9-8850-87C4-2754-792361F84B9C}" dt="2021-07-14T13:56:19.511" v="390"/>
          <ac:spMkLst>
            <pc:docMk/>
            <pc:sldMk cId="2202396609" sldId="293"/>
            <ac:spMk id="13" creationId="{6EA0B5E2-B5C0-465D-9F86-8645B9775F2F}"/>
          </ac:spMkLst>
        </pc:spChg>
        <pc:spChg chg="del">
          <ac:chgData name="Guest User" userId="S::urn:spo:anon#b07b888176b4ac623cf92bc31fefd1c07ae5bc8a848f13566c5699ff3bafff1d::" providerId="AD" clId="Web-{E60094D9-8850-87C4-2754-792361F84B9C}" dt="2021-07-14T13:43:39.025" v="84"/>
          <ac:spMkLst>
            <pc:docMk/>
            <pc:sldMk cId="2202396609" sldId="293"/>
            <ac:spMk id="14" creationId="{6EEF19D8-01A4-44E3-AAA0-C2C9E36D2D59}"/>
          </ac:spMkLst>
        </pc:spChg>
        <pc:spChg chg="add mod">
          <ac:chgData name="Guest User" userId="S::urn:spo:anon#b07b888176b4ac623cf92bc31fefd1c07ae5bc8a848f13566c5699ff3bafff1d::" providerId="AD" clId="Web-{E60094D9-8850-87C4-2754-792361F84B9C}" dt="2021-07-14T14:39:18.506" v="1025" actId="20577"/>
          <ac:spMkLst>
            <pc:docMk/>
            <pc:sldMk cId="2202396609" sldId="293"/>
            <ac:spMk id="16" creationId="{DE33DD1C-AEFA-4FAE-9E27-C7A5929C66A8}"/>
          </ac:spMkLst>
        </pc:spChg>
        <pc:spChg chg="add mod">
          <ac:chgData name="Guest User" userId="S::urn:spo:anon#b07b888176b4ac623cf92bc31fefd1c07ae5bc8a848f13566c5699ff3bafff1d::" providerId="AD" clId="Web-{E60094D9-8850-87C4-2754-792361F84B9C}" dt="2021-07-14T14:39:13.100" v="1023" actId="20577"/>
          <ac:spMkLst>
            <pc:docMk/>
            <pc:sldMk cId="2202396609" sldId="293"/>
            <ac:spMk id="17" creationId="{191AA55F-A70C-4F94-BBF0-C3BE2802FA87}"/>
          </ac:spMkLst>
        </pc:spChg>
        <pc:spChg chg="add del mod">
          <ac:chgData name="Guest User" userId="S::urn:spo:anon#b07b888176b4ac623cf92bc31fefd1c07ae5bc8a848f13566c5699ff3bafff1d::" providerId="AD" clId="Web-{E60094D9-8850-87C4-2754-792361F84B9C}" dt="2021-07-14T14:18:50.323" v="879"/>
          <ac:spMkLst>
            <pc:docMk/>
            <pc:sldMk cId="2202396609" sldId="293"/>
            <ac:spMk id="18" creationId="{8529D20A-1B15-4999-89D6-66B684EB3A98}"/>
          </ac:spMkLst>
        </pc:spChg>
        <pc:picChg chg="del">
          <ac:chgData name="Guest User" userId="S::urn:spo:anon#b07b888176b4ac623cf92bc31fefd1c07ae5bc8a848f13566c5699ff3bafff1d::" providerId="AD" clId="Web-{E60094D9-8850-87C4-2754-792361F84B9C}" dt="2021-07-14T13:43:26.431" v="79"/>
          <ac:picMkLst>
            <pc:docMk/>
            <pc:sldMk cId="2202396609" sldId="293"/>
            <ac:picMk id="7" creationId="{CA725ECC-3107-49AC-B278-F0E63754F109}"/>
          </ac:picMkLst>
        </pc:picChg>
        <pc:picChg chg="del">
          <ac:chgData name="Guest User" userId="S::urn:spo:anon#b07b888176b4ac623cf92bc31fefd1c07ae5bc8a848f13566c5699ff3bafff1d::" providerId="AD" clId="Web-{E60094D9-8850-87C4-2754-792361F84B9C}" dt="2021-07-14T13:43:25.509" v="78"/>
          <ac:picMkLst>
            <pc:docMk/>
            <pc:sldMk cId="2202396609" sldId="293"/>
            <ac:picMk id="9" creationId="{D90E9CC7-FCD6-41D7-ADA7-40D75ED7B009}"/>
          </ac:picMkLst>
        </pc:picChg>
        <pc:picChg chg="add del mod">
          <ac:chgData name="Guest User" userId="S::urn:spo:anon#b07b888176b4ac623cf92bc31fefd1c07ae5bc8a848f13566c5699ff3bafff1d::" providerId="AD" clId="Web-{E60094D9-8850-87C4-2754-792361F84B9C}" dt="2021-07-14T13:43:55.244" v="88"/>
          <ac:picMkLst>
            <pc:docMk/>
            <pc:sldMk cId="2202396609" sldId="293"/>
            <ac:picMk id="11" creationId="{328AADB5-AF93-4204-9275-C9BBC61740E8}"/>
          </ac:picMkLst>
        </pc:picChg>
        <pc:picChg chg="del">
          <ac:chgData name="Guest User" userId="S::urn:spo:anon#b07b888176b4ac623cf92bc31fefd1c07ae5bc8a848f13566c5699ff3bafff1d::" providerId="AD" clId="Web-{E60094D9-8850-87C4-2754-792361F84B9C}" dt="2021-07-14T13:43:27.087" v="80"/>
          <ac:picMkLst>
            <pc:docMk/>
            <pc:sldMk cId="2202396609" sldId="293"/>
            <ac:picMk id="12" creationId="{2D5A1D4E-B6CD-4BD6-9115-3232CDE220E6}"/>
          </ac:picMkLst>
        </pc:picChg>
        <pc:cxnChg chg="mod">
          <ac:chgData name="Guest User" userId="S::urn:spo:anon#b07b888176b4ac623cf92bc31fefd1c07ae5bc8a848f13566c5699ff3bafff1d::" providerId="AD" clId="Web-{E60094D9-8850-87C4-2754-792361F84B9C}" dt="2021-07-14T13:54:48.884" v="366" actId="1076"/>
          <ac:cxnSpMkLst>
            <pc:docMk/>
            <pc:sldMk cId="2202396609" sldId="293"/>
            <ac:cxnSpMk id="8" creationId="{FDA9EB1F-33AB-4014-9872-12C41AE6D6DA}"/>
          </ac:cxnSpMkLst>
        </pc:cxnChg>
      </pc:sldChg>
      <pc:sldChg chg="modSp">
        <pc:chgData name="Guest User" userId="S::urn:spo:anon#b07b888176b4ac623cf92bc31fefd1c07ae5bc8a848f13566c5699ff3bafff1d::" providerId="AD" clId="Web-{E60094D9-8850-87C4-2754-792361F84B9C}" dt="2021-07-14T13:37:18.610" v="11" actId="20577"/>
        <pc:sldMkLst>
          <pc:docMk/>
          <pc:sldMk cId="3689408154" sldId="295"/>
        </pc:sldMkLst>
        <pc:spChg chg="mod">
          <ac:chgData name="Guest User" userId="S::urn:spo:anon#b07b888176b4ac623cf92bc31fefd1c07ae5bc8a848f13566c5699ff3bafff1d::" providerId="AD" clId="Web-{E60094D9-8850-87C4-2754-792361F84B9C}" dt="2021-07-14T13:37:18.610" v="11" actId="20577"/>
          <ac:spMkLst>
            <pc:docMk/>
            <pc:sldMk cId="3689408154" sldId="295"/>
            <ac:spMk id="10" creationId="{83FD2D03-B72D-44B6-A14D-C182610E55E8}"/>
          </ac:spMkLst>
        </pc:spChg>
      </pc:sldChg>
      <pc:sldChg chg="modSp">
        <pc:chgData name="Guest User" userId="S::urn:spo:anon#b07b888176b4ac623cf92bc31fefd1c07ae5bc8a848f13566c5699ff3bafff1d::" providerId="AD" clId="Web-{E60094D9-8850-87C4-2754-792361F84B9C}" dt="2021-07-14T14:41:12.775" v="1064" actId="20577"/>
        <pc:sldMkLst>
          <pc:docMk/>
          <pc:sldMk cId="805091851" sldId="318"/>
        </pc:sldMkLst>
        <pc:spChg chg="mod">
          <ac:chgData name="Guest User" userId="S::urn:spo:anon#b07b888176b4ac623cf92bc31fefd1c07ae5bc8a848f13566c5699ff3bafff1d::" providerId="AD" clId="Web-{E60094D9-8850-87C4-2754-792361F84B9C}" dt="2021-07-14T14:41:12.775" v="1064" actId="20577"/>
          <ac:spMkLst>
            <pc:docMk/>
            <pc:sldMk cId="805091851" sldId="318"/>
            <ac:spMk id="10" creationId="{2D4F398A-DB7F-45B2-B617-16ADE6A7B138}"/>
          </ac:spMkLst>
        </pc:spChg>
      </pc:sldChg>
      <pc:sldChg chg="modSp">
        <pc:chgData name="Guest User" userId="S::urn:spo:anon#b07b888176b4ac623cf92bc31fefd1c07ae5bc8a848f13566c5699ff3bafff1d::" providerId="AD" clId="Web-{E60094D9-8850-87C4-2754-792361F84B9C}" dt="2021-07-14T14:41:00.384" v="1056" actId="20577"/>
        <pc:sldMkLst>
          <pc:docMk/>
          <pc:sldMk cId="1029227693" sldId="319"/>
        </pc:sldMkLst>
        <pc:spChg chg="mod">
          <ac:chgData name="Guest User" userId="S::urn:spo:anon#b07b888176b4ac623cf92bc31fefd1c07ae5bc8a848f13566c5699ff3bafff1d::" providerId="AD" clId="Web-{E60094D9-8850-87C4-2754-792361F84B9C}" dt="2021-07-14T14:41:00.384" v="1056" actId="20577"/>
          <ac:spMkLst>
            <pc:docMk/>
            <pc:sldMk cId="1029227693" sldId="319"/>
            <ac:spMk id="10" creationId="{2D4F398A-DB7F-45B2-B617-16ADE6A7B138}"/>
          </ac:spMkLst>
        </pc:spChg>
      </pc:sldChg>
      <pc:sldChg chg="add del replId">
        <pc:chgData name="Guest User" userId="S::urn:spo:anon#b07b888176b4ac623cf92bc31fefd1c07ae5bc8a848f13566c5699ff3bafff1d::" providerId="AD" clId="Web-{E60094D9-8850-87C4-2754-792361F84B9C}" dt="2021-07-14T13:58:49.218" v="404"/>
        <pc:sldMkLst>
          <pc:docMk/>
          <pc:sldMk cId="2107721199" sldId="322"/>
        </pc:sldMkLst>
      </pc:sldChg>
      <pc:sldChg chg="new del">
        <pc:chgData name="Guest User" userId="S::urn:spo:anon#b07b888176b4ac623cf92bc31fefd1c07ae5bc8a848f13566c5699ff3bafff1d::" providerId="AD" clId="Web-{E60094D9-8850-87C4-2754-792361F84B9C}" dt="2021-07-14T13:42:31.383" v="36"/>
        <pc:sldMkLst>
          <pc:docMk/>
          <pc:sldMk cId="2225260412" sldId="322"/>
        </pc:sldMkLst>
      </pc:sldChg>
      <pc:sldChg chg="add del replId">
        <pc:chgData name="Guest User" userId="S::urn:spo:anon#b07b888176b4ac623cf92bc31fefd1c07ae5bc8a848f13566c5699ff3bafff1d::" providerId="AD" clId="Web-{E60094D9-8850-87C4-2754-792361F84B9C}" dt="2021-07-14T13:58:49.968" v="405"/>
        <pc:sldMkLst>
          <pc:docMk/>
          <pc:sldMk cId="986061212" sldId="323"/>
        </pc:sldMkLst>
      </pc:sldChg>
      <pc:sldChg chg="add del replId">
        <pc:chgData name="Guest User" userId="S::urn:spo:anon#b07b888176b4ac623cf92bc31fefd1c07ae5bc8a848f13566c5699ff3bafff1d::" providerId="AD" clId="Web-{E60094D9-8850-87C4-2754-792361F84B9C}" dt="2021-07-14T13:58:51.343" v="406"/>
        <pc:sldMkLst>
          <pc:docMk/>
          <pc:sldMk cId="1698744983" sldId="324"/>
        </pc:sldMkLst>
      </pc:sldChg>
      <pc:sldChg chg="addSp delSp modSp add del ord replId">
        <pc:chgData name="Guest User" userId="S::urn:spo:anon#b07b888176b4ac623cf92bc31fefd1c07ae5bc8a848f13566c5699ff3bafff1d::" providerId="AD" clId="Web-{E60094D9-8850-87C4-2754-792361F84B9C}" dt="2021-07-14T14:17:24.696" v="841"/>
        <pc:sldMkLst>
          <pc:docMk/>
          <pc:sldMk cId="2409373939" sldId="325"/>
        </pc:sldMkLst>
        <pc:spChg chg="mod">
          <ac:chgData name="Guest User" userId="S::urn:spo:anon#b07b888176b4ac623cf92bc31fefd1c07ae5bc8a848f13566c5699ff3bafff1d::" providerId="AD" clId="Web-{E60094D9-8850-87C4-2754-792361F84B9C}" dt="2021-07-14T14:14:48.552" v="766" actId="1076"/>
          <ac:spMkLst>
            <pc:docMk/>
            <pc:sldMk cId="2409373939" sldId="325"/>
            <ac:spMk id="13" creationId="{6EA0B5E2-B5C0-465D-9F86-8645B9775F2F}"/>
          </ac:spMkLst>
        </pc:spChg>
        <pc:spChg chg="del">
          <ac:chgData name="Guest User" userId="S::urn:spo:anon#b07b888176b4ac623cf92bc31fefd1c07ae5bc8a848f13566c5699ff3bafff1d::" providerId="AD" clId="Web-{E60094D9-8850-87C4-2754-792361F84B9C}" dt="2021-07-14T13:55:55.417" v="382"/>
          <ac:spMkLst>
            <pc:docMk/>
            <pc:sldMk cId="2409373939" sldId="325"/>
            <ac:spMk id="16" creationId="{DE33DD1C-AEFA-4FAE-9E27-C7A5929C66A8}"/>
          </ac:spMkLst>
        </pc:spChg>
        <pc:picChg chg="add del mod">
          <ac:chgData name="Guest User" userId="S::urn:spo:anon#b07b888176b4ac623cf92bc31fefd1c07ae5bc8a848f13566c5699ff3bafff1d::" providerId="AD" clId="Web-{E60094D9-8850-87C4-2754-792361F84B9C}" dt="2021-07-14T14:06:52.260" v="503"/>
          <ac:picMkLst>
            <pc:docMk/>
            <pc:sldMk cId="2409373939" sldId="325"/>
            <ac:picMk id="3" creationId="{99A775AC-6DF5-4F9E-89D3-C22830EEC729}"/>
          </ac:picMkLst>
        </pc:picChg>
      </pc:sldChg>
      <pc:sldChg chg="addSp delSp modSp add replId">
        <pc:chgData name="Guest User" userId="S::urn:spo:anon#b07b888176b4ac623cf92bc31fefd1c07ae5bc8a848f13566c5699ff3bafff1d::" providerId="AD" clId="Web-{E60094D9-8850-87C4-2754-792361F84B9C}" dt="2021-07-14T14:09:07.169" v="556" actId="1076"/>
        <pc:sldMkLst>
          <pc:docMk/>
          <pc:sldMk cId="684591139" sldId="326"/>
        </pc:sldMkLst>
        <pc:spChg chg="mod">
          <ac:chgData name="Guest User" userId="S::urn:spo:anon#b07b888176b4ac623cf92bc31fefd1c07ae5bc8a848f13566c5699ff3bafff1d::" providerId="AD" clId="Web-{E60094D9-8850-87C4-2754-792361F84B9C}" dt="2021-07-14T14:08:02.996" v="532" actId="20577"/>
          <ac:spMkLst>
            <pc:docMk/>
            <pc:sldMk cId="684591139" sldId="326"/>
            <ac:spMk id="2" creationId="{DD0C69A6-37C9-9E43-B5C2-A9CFBDFC784B}"/>
          </ac:spMkLst>
        </pc:spChg>
        <pc:spChg chg="add mod">
          <ac:chgData name="Guest User" userId="S::urn:spo:anon#b07b888176b4ac623cf92bc31fefd1c07ae5bc8a848f13566c5699ff3bafff1d::" providerId="AD" clId="Web-{E60094D9-8850-87C4-2754-792361F84B9C}" dt="2021-07-14T14:09:02.903" v="554" actId="1076"/>
          <ac:spMkLst>
            <pc:docMk/>
            <pc:sldMk cId="684591139" sldId="326"/>
            <ac:spMk id="5" creationId="{3EAF2FA6-3512-4A73-9D90-55E4BD8BF8AB}"/>
          </ac:spMkLst>
        </pc:spChg>
        <pc:spChg chg="del">
          <ac:chgData name="Guest User" userId="S::urn:spo:anon#b07b888176b4ac623cf92bc31fefd1c07ae5bc8a848f13566c5699ff3bafff1d::" providerId="AD" clId="Web-{E60094D9-8850-87C4-2754-792361F84B9C}" dt="2021-07-14T14:07:42.542" v="511"/>
          <ac:spMkLst>
            <pc:docMk/>
            <pc:sldMk cId="684591139" sldId="326"/>
            <ac:spMk id="16" creationId="{DE33DD1C-AEFA-4FAE-9E27-C7A5929C66A8}"/>
          </ac:spMkLst>
        </pc:spChg>
        <pc:spChg chg="mod">
          <ac:chgData name="Guest User" userId="S::urn:spo:anon#b07b888176b4ac623cf92bc31fefd1c07ae5bc8a848f13566c5699ff3bafff1d::" providerId="AD" clId="Web-{E60094D9-8850-87C4-2754-792361F84B9C}" dt="2021-07-14T14:08:56.919" v="552" actId="1076"/>
          <ac:spMkLst>
            <pc:docMk/>
            <pc:sldMk cId="684591139" sldId="326"/>
            <ac:spMk id="17" creationId="{191AA55F-A70C-4F94-BBF0-C3BE2802FA87}"/>
          </ac:spMkLst>
        </pc:spChg>
        <pc:spChg chg="del">
          <ac:chgData name="Guest User" userId="S::urn:spo:anon#b07b888176b4ac623cf92bc31fefd1c07ae5bc8a848f13566c5699ff3bafff1d::" providerId="AD" clId="Web-{E60094D9-8850-87C4-2754-792361F84B9C}" dt="2021-07-14T14:07:31.932" v="508"/>
          <ac:spMkLst>
            <pc:docMk/>
            <pc:sldMk cId="684591139" sldId="326"/>
            <ac:spMk id="18" creationId="{8529D20A-1B15-4999-89D6-66B684EB3A98}"/>
          </ac:spMkLst>
        </pc:spChg>
        <pc:picChg chg="add mod">
          <ac:chgData name="Guest User" userId="S::urn:spo:anon#b07b888176b4ac623cf92bc31fefd1c07ae5bc8a848f13566c5699ff3bafff1d::" providerId="AD" clId="Web-{E60094D9-8850-87C4-2754-792361F84B9C}" dt="2021-07-14T14:08:19.777" v="540" actId="1076"/>
          <ac:picMkLst>
            <pc:docMk/>
            <pc:sldMk cId="684591139" sldId="326"/>
            <ac:picMk id="3" creationId="{C3698C18-9C44-43DD-AEB8-9F7278889DD7}"/>
          </ac:picMkLst>
        </pc:picChg>
        <pc:picChg chg="add mod">
          <ac:chgData name="Guest User" userId="S::urn:spo:anon#b07b888176b4ac623cf92bc31fefd1c07ae5bc8a848f13566c5699ff3bafff1d::" providerId="AD" clId="Web-{E60094D9-8850-87C4-2754-792361F84B9C}" dt="2021-07-14T14:09:04.825" v="555" actId="1076"/>
          <ac:picMkLst>
            <pc:docMk/>
            <pc:sldMk cId="684591139" sldId="326"/>
            <ac:picMk id="6" creationId="{C1A80907-02F0-49AA-835B-66B691565D85}"/>
          </ac:picMkLst>
        </pc:picChg>
        <pc:picChg chg="add mod">
          <ac:chgData name="Guest User" userId="S::urn:spo:anon#b07b888176b4ac623cf92bc31fefd1c07ae5bc8a848f13566c5699ff3bafff1d::" providerId="AD" clId="Web-{E60094D9-8850-87C4-2754-792361F84B9C}" dt="2021-07-14T14:09:07.169" v="556" actId="1076"/>
          <ac:picMkLst>
            <pc:docMk/>
            <pc:sldMk cId="684591139" sldId="326"/>
            <ac:picMk id="7" creationId="{F3CE415D-3426-4A2D-83F2-8D1B2C9BCFE7}"/>
          </ac:picMkLst>
        </pc:picChg>
      </pc:sldChg>
      <pc:sldChg chg="delSp modSp add replId modNotes">
        <pc:chgData name="Guest User" userId="S::urn:spo:anon#b07b888176b4ac623cf92bc31fefd1c07ae5bc8a848f13566c5699ff3bafff1d::" providerId="AD" clId="Web-{E60094D9-8850-87C4-2754-792361F84B9C}" dt="2021-07-14T14:42:32.136" v="1065"/>
        <pc:sldMkLst>
          <pc:docMk/>
          <pc:sldMk cId="3979167445" sldId="327"/>
        </pc:sldMkLst>
        <pc:spChg chg="mod">
          <ac:chgData name="Guest User" userId="S::urn:spo:anon#b07b888176b4ac623cf92bc31fefd1c07ae5bc8a848f13566c5699ff3bafff1d::" providerId="AD" clId="Web-{E60094D9-8850-87C4-2754-792361F84B9C}" dt="2021-07-14T14:12:07.126" v="684" actId="20577"/>
          <ac:spMkLst>
            <pc:docMk/>
            <pc:sldMk cId="3979167445" sldId="327"/>
            <ac:spMk id="2" creationId="{DD0C69A6-37C9-9E43-B5C2-A9CFBDFC784B}"/>
          </ac:spMkLst>
        </pc:spChg>
        <pc:spChg chg="del">
          <ac:chgData name="Guest User" userId="S::urn:spo:anon#b07b888176b4ac623cf92bc31fefd1c07ae5bc8a848f13566c5699ff3bafff1d::" providerId="AD" clId="Web-{E60094D9-8850-87C4-2754-792361F84B9C}" dt="2021-07-14T14:10:58.968" v="677"/>
          <ac:spMkLst>
            <pc:docMk/>
            <pc:sldMk cId="3979167445" sldId="327"/>
            <ac:spMk id="16" creationId="{DE33DD1C-AEFA-4FAE-9E27-C7A5929C66A8}"/>
          </ac:spMkLst>
        </pc:spChg>
        <pc:spChg chg="mod">
          <ac:chgData name="Guest User" userId="S::urn:spo:anon#b07b888176b4ac623cf92bc31fefd1c07ae5bc8a848f13566c5699ff3bafff1d::" providerId="AD" clId="Web-{E60094D9-8850-87C4-2754-792361F84B9C}" dt="2021-07-14T14:11:17.625" v="682" actId="20577"/>
          <ac:spMkLst>
            <pc:docMk/>
            <pc:sldMk cId="3979167445" sldId="327"/>
            <ac:spMk id="17" creationId="{191AA55F-A70C-4F94-BBF0-C3BE2802FA87}"/>
          </ac:spMkLst>
        </pc:spChg>
        <pc:spChg chg="mod">
          <ac:chgData name="Guest User" userId="S::urn:spo:anon#b07b888176b4ac623cf92bc31fefd1c07ae5bc8a848f13566c5699ff3bafff1d::" providerId="AD" clId="Web-{E60094D9-8850-87C4-2754-792361F84B9C}" dt="2021-07-14T14:20:12.512" v="919" actId="1076"/>
          <ac:spMkLst>
            <pc:docMk/>
            <pc:sldMk cId="3979167445" sldId="327"/>
            <ac:spMk id="18" creationId="{8529D20A-1B15-4999-89D6-66B684EB3A98}"/>
          </ac:spMkLst>
        </pc:spChg>
      </pc:sldChg>
    </pc:docChg>
  </pc:docChgLst>
  <pc:docChgLst>
    <pc:chgData name="DOYEL Sarah Elizabeth" userId="S::sdoyel@iom.int::68e32af1-f3e3-4747-8056-bfae307f4519" providerId="AD" clId="Web-{B5343AC4-57C9-836D-B0EE-0A832E590009}"/>
    <pc:docChg chg="addSld delSld modSld sldOrd">
      <pc:chgData name="DOYEL Sarah Elizabeth" userId="S::sdoyel@iom.int::68e32af1-f3e3-4747-8056-bfae307f4519" providerId="AD" clId="Web-{B5343AC4-57C9-836D-B0EE-0A832E590009}" dt="2022-02-14T08:45:10.615" v="280" actId="20577"/>
      <pc:docMkLst>
        <pc:docMk/>
      </pc:docMkLst>
      <pc:sldChg chg="delSp modSp ord">
        <pc:chgData name="DOYEL Sarah Elizabeth" userId="S::sdoyel@iom.int::68e32af1-f3e3-4747-8056-bfae307f4519" providerId="AD" clId="Web-{B5343AC4-57C9-836D-B0EE-0A832E590009}" dt="2022-02-14T08:45:10.615" v="280" actId="20577"/>
        <pc:sldMkLst>
          <pc:docMk/>
          <pc:sldMk cId="1423042861" sldId="296"/>
        </pc:sldMkLst>
        <pc:spChg chg="mod">
          <ac:chgData name="DOYEL Sarah Elizabeth" userId="S::sdoyel@iom.int::68e32af1-f3e3-4747-8056-bfae307f4519" providerId="AD" clId="Web-{B5343AC4-57C9-836D-B0EE-0A832E590009}" dt="2022-02-14T08:40:47.928" v="37" actId="20577"/>
          <ac:spMkLst>
            <pc:docMk/>
            <pc:sldMk cId="1423042861" sldId="296"/>
            <ac:spMk id="3" creationId="{04B941F8-780B-4EAF-A199-EA820F3AE02B}"/>
          </ac:spMkLst>
        </pc:spChg>
        <pc:spChg chg="mod">
          <ac:chgData name="DOYEL Sarah Elizabeth" userId="S::sdoyel@iom.int::68e32af1-f3e3-4747-8056-bfae307f4519" providerId="AD" clId="Web-{B5343AC4-57C9-836D-B0EE-0A832E590009}" dt="2022-02-14T08:45:10.615" v="280" actId="20577"/>
          <ac:spMkLst>
            <pc:docMk/>
            <pc:sldMk cId="1423042861" sldId="296"/>
            <ac:spMk id="5" creationId="{9D07F7F6-08E4-4AD0-B82D-F64DA0BB700C}"/>
          </ac:spMkLst>
        </pc:spChg>
        <pc:spChg chg="del">
          <ac:chgData name="DOYEL Sarah Elizabeth" userId="S::sdoyel@iom.int::68e32af1-f3e3-4747-8056-bfae307f4519" providerId="AD" clId="Web-{B5343AC4-57C9-836D-B0EE-0A832E590009}" dt="2022-02-14T08:44:02.330" v="220"/>
          <ac:spMkLst>
            <pc:docMk/>
            <pc:sldMk cId="1423042861" sldId="296"/>
            <ac:spMk id="6" creationId="{102B82DE-B829-4049-80AB-8D968017081B}"/>
          </ac:spMkLst>
        </pc:spChg>
        <pc:spChg chg="mod">
          <ac:chgData name="DOYEL Sarah Elizabeth" userId="S::sdoyel@iom.int::68e32af1-f3e3-4747-8056-bfae307f4519" providerId="AD" clId="Web-{B5343AC4-57C9-836D-B0EE-0A832E590009}" dt="2022-02-14T08:43:53.673" v="218" actId="20577"/>
          <ac:spMkLst>
            <pc:docMk/>
            <pc:sldMk cId="1423042861" sldId="296"/>
            <ac:spMk id="7" creationId="{849FDF77-0119-4E95-92D4-B74078BDA0BD}"/>
          </ac:spMkLst>
        </pc:spChg>
        <pc:spChg chg="mod">
          <ac:chgData name="DOYEL Sarah Elizabeth" userId="S::sdoyel@iom.int::68e32af1-f3e3-4747-8056-bfae307f4519" providerId="AD" clId="Web-{B5343AC4-57C9-836D-B0EE-0A832E590009}" dt="2022-02-14T08:44:07.221" v="221" actId="1076"/>
          <ac:spMkLst>
            <pc:docMk/>
            <pc:sldMk cId="1423042861" sldId="296"/>
            <ac:spMk id="10" creationId="{DE83991C-46A4-4459-A777-AE5FFB7372CE}"/>
          </ac:spMkLst>
        </pc:spChg>
      </pc:sldChg>
      <pc:sldChg chg="new del">
        <pc:chgData name="DOYEL Sarah Elizabeth" userId="S::sdoyel@iom.int::68e32af1-f3e3-4747-8056-bfae307f4519" providerId="AD" clId="Web-{B5343AC4-57C9-836D-B0EE-0A832E590009}" dt="2022-02-14T08:39:28.907" v="1"/>
        <pc:sldMkLst>
          <pc:docMk/>
          <pc:sldMk cId="271986484" sldId="338"/>
        </pc:sldMkLst>
      </pc:sldChg>
      <pc:sldChg chg="modSp add del ord replId">
        <pc:chgData name="DOYEL Sarah Elizabeth" userId="S::sdoyel@iom.int::68e32af1-f3e3-4747-8056-bfae307f4519" providerId="AD" clId="Web-{B5343AC4-57C9-836D-B0EE-0A832E590009}" dt="2022-02-14T08:40:33.505" v="26"/>
        <pc:sldMkLst>
          <pc:docMk/>
          <pc:sldMk cId="2325327997" sldId="338"/>
        </pc:sldMkLst>
        <pc:spChg chg="mod">
          <ac:chgData name="DOYEL Sarah Elizabeth" userId="S::sdoyel@iom.int::68e32af1-f3e3-4747-8056-bfae307f4519" providerId="AD" clId="Web-{B5343AC4-57C9-836D-B0EE-0A832E590009}" dt="2022-02-14T08:40:08.285" v="24" actId="20577"/>
          <ac:spMkLst>
            <pc:docMk/>
            <pc:sldMk cId="2325327997" sldId="338"/>
            <ac:spMk id="2" creationId="{DD0C69A6-37C9-9E43-B5C2-A9CFBDFC784B}"/>
          </ac:spMkLst>
        </pc:spChg>
      </pc:sldChg>
      <pc:sldChg chg="add replId">
        <pc:chgData name="DOYEL Sarah Elizabeth" userId="S::sdoyel@iom.int::68e32af1-f3e3-4747-8056-bfae307f4519" providerId="AD" clId="Web-{B5343AC4-57C9-836D-B0EE-0A832E590009}" dt="2022-02-14T08:40:29.739" v="25"/>
        <pc:sldMkLst>
          <pc:docMk/>
          <pc:sldMk cId="3991696818" sldId="339"/>
        </pc:sldMkLst>
      </pc:sldChg>
    </pc:docChg>
  </pc:docChgLst>
  <pc:docChgLst>
    <pc:chgData name="DOYEL Sarah Elizabeth" userId="S::sdoyel@iom.int::68e32af1-f3e3-4747-8056-bfae307f4519" providerId="AD" clId="Web-{7F689B50-C4AB-757C-276C-FFA5D245F213}"/>
    <pc:docChg chg="modSld">
      <pc:chgData name="DOYEL Sarah Elizabeth" userId="S::sdoyel@iom.int::68e32af1-f3e3-4747-8056-bfae307f4519" providerId="AD" clId="Web-{7F689B50-C4AB-757C-276C-FFA5D245F213}" dt="2021-10-15T10:54:01.556" v="20"/>
      <pc:docMkLst>
        <pc:docMk/>
      </pc:docMkLst>
      <pc:sldChg chg="modSp addCm">
        <pc:chgData name="DOYEL Sarah Elizabeth" userId="S::sdoyel@iom.int::68e32af1-f3e3-4747-8056-bfae307f4519" providerId="AD" clId="Web-{7F689B50-C4AB-757C-276C-FFA5D245F213}" dt="2021-10-15T10:54:01.556" v="20"/>
        <pc:sldMkLst>
          <pc:docMk/>
          <pc:sldMk cId="3689408154" sldId="295"/>
        </pc:sldMkLst>
        <pc:spChg chg="mod">
          <ac:chgData name="DOYEL Sarah Elizabeth" userId="S::sdoyel@iom.int::68e32af1-f3e3-4747-8056-bfae307f4519" providerId="AD" clId="Web-{7F689B50-C4AB-757C-276C-FFA5D245F213}" dt="2021-10-15T10:51:50.052" v="12" actId="14100"/>
          <ac:spMkLst>
            <pc:docMk/>
            <pc:sldMk cId="3689408154" sldId="295"/>
            <ac:spMk id="1446" creationId="{31342840-3358-47CD-8509-1E46177787C8}"/>
          </ac:spMkLst>
        </pc:spChg>
        <pc:graphicFrameChg chg="mod modGraphic">
          <ac:chgData name="DOYEL Sarah Elizabeth" userId="S::sdoyel@iom.int::68e32af1-f3e3-4747-8056-bfae307f4519" providerId="AD" clId="Web-{7F689B50-C4AB-757C-276C-FFA5D245F213}" dt="2021-10-15T10:52:29.006" v="19" actId="20577"/>
          <ac:graphicFrameMkLst>
            <pc:docMk/>
            <pc:sldMk cId="3689408154" sldId="295"/>
            <ac:graphicFrameMk id="9" creationId="{DF25E8CC-E91F-4DFF-BE14-4400632CB701}"/>
          </ac:graphicFrameMkLst>
        </pc:graphicFrameChg>
      </pc:sldChg>
    </pc:docChg>
  </pc:docChgLst>
  <pc:docChgLst>
    <pc:chgData name="EITEL Kristin" userId="739e9691-d663-4742-af8f-23e618410c7d" providerId="ADAL" clId="{7A4444EA-C03A-4612-8AE8-20C69BA439D4}"/>
    <pc:docChg chg="undo custSel modSld">
      <pc:chgData name="EITEL Kristin" userId="739e9691-d663-4742-af8f-23e618410c7d" providerId="ADAL" clId="{7A4444EA-C03A-4612-8AE8-20C69BA439D4}" dt="2022-01-28T08:28:32.776" v="229" actId="255"/>
      <pc:docMkLst>
        <pc:docMk/>
      </pc:docMkLst>
      <pc:sldChg chg="addSp delSp modSp mod delCm modCm">
        <pc:chgData name="EITEL Kristin" userId="739e9691-d663-4742-af8f-23e618410c7d" providerId="ADAL" clId="{7A4444EA-C03A-4612-8AE8-20C69BA439D4}" dt="2022-01-28T08:16:43.330" v="171" actId="1076"/>
        <pc:sldMkLst>
          <pc:docMk/>
          <pc:sldMk cId="3689408154" sldId="295"/>
        </pc:sldMkLst>
        <pc:spChg chg="add mod">
          <ac:chgData name="EITEL Kristin" userId="739e9691-d663-4742-af8f-23e618410c7d" providerId="ADAL" clId="{7A4444EA-C03A-4612-8AE8-20C69BA439D4}" dt="2022-01-28T08:16:28.766" v="170" actId="1076"/>
          <ac:spMkLst>
            <pc:docMk/>
            <pc:sldMk cId="3689408154" sldId="295"/>
            <ac:spMk id="11" creationId="{5632E797-A17B-4A84-A0A1-70B66B405BFB}"/>
          </ac:spMkLst>
        </pc:spChg>
        <pc:spChg chg="add mod">
          <ac:chgData name="EITEL Kristin" userId="739e9691-d663-4742-af8f-23e618410c7d" providerId="ADAL" clId="{7A4444EA-C03A-4612-8AE8-20C69BA439D4}" dt="2022-01-28T08:09:31.606" v="126" actId="20577"/>
          <ac:spMkLst>
            <pc:docMk/>
            <pc:sldMk cId="3689408154" sldId="295"/>
            <ac:spMk id="12" creationId="{C35A26CC-6420-48F0-82FF-6E602B6B9897}"/>
          </ac:spMkLst>
        </pc:spChg>
        <pc:spChg chg="add del mod">
          <ac:chgData name="EITEL Kristin" userId="739e9691-d663-4742-af8f-23e618410c7d" providerId="ADAL" clId="{7A4444EA-C03A-4612-8AE8-20C69BA439D4}" dt="2022-01-28T08:15:55.771" v="166" actId="478"/>
          <ac:spMkLst>
            <pc:docMk/>
            <pc:sldMk cId="3689408154" sldId="295"/>
            <ac:spMk id="13" creationId="{8C40AD37-958B-47B1-B3E6-F0CDDDE4E815}"/>
          </ac:spMkLst>
        </pc:spChg>
        <pc:spChg chg="mod">
          <ac:chgData name="EITEL Kristin" userId="739e9691-d663-4742-af8f-23e618410c7d" providerId="ADAL" clId="{7A4444EA-C03A-4612-8AE8-20C69BA439D4}" dt="2022-01-28T08:16:43.330" v="171" actId="1076"/>
          <ac:spMkLst>
            <pc:docMk/>
            <pc:sldMk cId="3689408154" sldId="295"/>
            <ac:spMk id="1446" creationId="{31342840-3358-47CD-8509-1E46177787C8}"/>
          </ac:spMkLst>
        </pc:spChg>
      </pc:sldChg>
      <pc:sldChg chg="addSp modSp mod">
        <pc:chgData name="EITEL Kristin" userId="739e9691-d663-4742-af8f-23e618410c7d" providerId="ADAL" clId="{7A4444EA-C03A-4612-8AE8-20C69BA439D4}" dt="2022-01-28T08:28:32.776" v="229" actId="255"/>
        <pc:sldMkLst>
          <pc:docMk/>
          <pc:sldMk cId="1423042861" sldId="296"/>
        </pc:sldMkLst>
        <pc:spChg chg="mod">
          <ac:chgData name="EITEL Kristin" userId="739e9691-d663-4742-af8f-23e618410c7d" providerId="ADAL" clId="{7A4444EA-C03A-4612-8AE8-20C69BA439D4}" dt="2022-01-28T08:26:13.777" v="173" actId="1076"/>
          <ac:spMkLst>
            <pc:docMk/>
            <pc:sldMk cId="1423042861" sldId="296"/>
            <ac:spMk id="3" creationId="{04B941F8-780B-4EAF-A199-EA820F3AE02B}"/>
          </ac:spMkLst>
        </pc:spChg>
        <pc:spChg chg="mod">
          <ac:chgData name="EITEL Kristin" userId="739e9691-d663-4742-af8f-23e618410c7d" providerId="ADAL" clId="{7A4444EA-C03A-4612-8AE8-20C69BA439D4}" dt="2022-01-28T08:27:20.194" v="215" actId="20577"/>
          <ac:spMkLst>
            <pc:docMk/>
            <pc:sldMk cId="1423042861" sldId="296"/>
            <ac:spMk id="5" creationId="{9D07F7F6-08E4-4AD0-B82D-F64DA0BB700C}"/>
          </ac:spMkLst>
        </pc:spChg>
        <pc:spChg chg="mod">
          <ac:chgData name="EITEL Kristin" userId="739e9691-d663-4742-af8f-23e618410c7d" providerId="ADAL" clId="{7A4444EA-C03A-4612-8AE8-20C69BA439D4}" dt="2022-01-28T08:28:32.776" v="229" actId="255"/>
          <ac:spMkLst>
            <pc:docMk/>
            <pc:sldMk cId="1423042861" sldId="296"/>
            <ac:spMk id="7" creationId="{849FDF77-0119-4E95-92D4-B74078BDA0BD}"/>
          </ac:spMkLst>
        </pc:spChg>
        <pc:spChg chg="add mod">
          <ac:chgData name="EITEL Kristin" userId="739e9691-d663-4742-af8f-23e618410c7d" providerId="ADAL" clId="{7A4444EA-C03A-4612-8AE8-20C69BA439D4}" dt="2022-01-28T08:27:39.442" v="225" actId="20577"/>
          <ac:spMkLst>
            <pc:docMk/>
            <pc:sldMk cId="1423042861" sldId="296"/>
            <ac:spMk id="10" creationId="{DE83991C-46A4-4459-A777-AE5FFB7372CE}"/>
          </ac:spMkLst>
        </pc:spChg>
      </pc:sldChg>
    </pc:docChg>
  </pc:docChgLst>
  <pc:docChgLst>
    <pc:chgData name="LANE Marianne Eleanor (SLWOP)" userId="S::mlane@iom.int::3c2acb6c-e797-4826-a3d9-06645325c9fe" providerId="AD" clId="Web-{99C2E30A-B032-07E0-CDF0-F1B5B804CE99}"/>
    <pc:docChg chg="modSld">
      <pc:chgData name="LANE Marianne Eleanor (SLWOP)" userId="S::mlane@iom.int::3c2acb6c-e797-4826-a3d9-06645325c9fe" providerId="AD" clId="Web-{99C2E30A-B032-07E0-CDF0-F1B5B804CE99}" dt="2021-10-18T12:47:26.163" v="18"/>
      <pc:docMkLst>
        <pc:docMk/>
      </pc:docMkLst>
      <pc:sldChg chg="modSp addCm">
        <pc:chgData name="LANE Marianne Eleanor (SLWOP)" userId="S::mlane@iom.int::3c2acb6c-e797-4826-a3d9-06645325c9fe" providerId="AD" clId="Web-{99C2E30A-B032-07E0-CDF0-F1B5B804CE99}" dt="2021-10-18T12:47:26.163" v="18"/>
        <pc:sldMkLst>
          <pc:docMk/>
          <pc:sldMk cId="3689408154" sldId="295"/>
        </pc:sldMkLst>
        <pc:graphicFrameChg chg="modGraphic">
          <ac:chgData name="LANE Marianne Eleanor (SLWOP)" userId="S::mlane@iom.int::3c2acb6c-e797-4826-a3d9-06645325c9fe" providerId="AD" clId="Web-{99C2E30A-B032-07E0-CDF0-F1B5B804CE99}" dt="2021-10-18T12:46:30.865" v="17" actId="20577"/>
          <ac:graphicFrameMkLst>
            <pc:docMk/>
            <pc:sldMk cId="3689408154" sldId="295"/>
            <ac:graphicFrameMk id="9" creationId="{DF25E8CC-E91F-4DFF-BE14-4400632CB701}"/>
          </ac:graphicFrameMkLst>
        </pc:graphicFrameChg>
      </pc:sldChg>
    </pc:docChg>
  </pc:docChgLst>
  <pc:docChgLst>
    <pc:chgData name="LANE Marianne Eleanor (SLWOP)" userId="S::mlane@iom.int::3c2acb6c-e797-4826-a3d9-06645325c9fe" providerId="AD" clId="Web-{DC55A26A-6B0D-9E4C-4C07-0DD2245442BA}"/>
    <pc:docChg chg="modSld">
      <pc:chgData name="LANE Marianne Eleanor (SLWOP)" userId="S::mlane@iom.int::3c2acb6c-e797-4826-a3d9-06645325c9fe" providerId="AD" clId="Web-{DC55A26A-6B0D-9E4C-4C07-0DD2245442BA}" dt="2021-10-15T07:59:47.320" v="28" actId="1076"/>
      <pc:docMkLst>
        <pc:docMk/>
      </pc:docMkLst>
      <pc:sldChg chg="modSp">
        <pc:chgData name="LANE Marianne Eleanor (SLWOP)" userId="S::mlane@iom.int::3c2acb6c-e797-4826-a3d9-06645325c9fe" providerId="AD" clId="Web-{DC55A26A-6B0D-9E4C-4C07-0DD2245442BA}" dt="2021-10-15T07:59:47.320" v="28" actId="1076"/>
        <pc:sldMkLst>
          <pc:docMk/>
          <pc:sldMk cId="1856047006" sldId="263"/>
        </pc:sldMkLst>
        <pc:spChg chg="mod">
          <ac:chgData name="LANE Marianne Eleanor (SLWOP)" userId="S::mlane@iom.int::3c2acb6c-e797-4826-a3d9-06645325c9fe" providerId="AD" clId="Web-{DC55A26A-6B0D-9E4C-4C07-0DD2245442BA}" dt="2021-10-15T07:59:47.320" v="28" actId="1076"/>
          <ac:spMkLst>
            <pc:docMk/>
            <pc:sldMk cId="1856047006" sldId="263"/>
            <ac:spMk id="16" creationId="{865FAF33-D8ED-482D-9FA2-9BBD56E11F9E}"/>
          </ac:spMkLst>
        </pc:spChg>
      </pc:sldChg>
      <pc:sldChg chg="modSp">
        <pc:chgData name="LANE Marianne Eleanor (SLWOP)" userId="S::mlane@iom.int::3c2acb6c-e797-4826-a3d9-06645325c9fe" providerId="AD" clId="Web-{DC55A26A-6B0D-9E4C-4C07-0DD2245442BA}" dt="2021-10-15T07:56:58.348" v="27" actId="14100"/>
        <pc:sldMkLst>
          <pc:docMk/>
          <pc:sldMk cId="3689408154" sldId="295"/>
        </pc:sldMkLst>
        <pc:spChg chg="mod">
          <ac:chgData name="LANE Marianne Eleanor (SLWOP)" userId="S::mlane@iom.int::3c2acb6c-e797-4826-a3d9-06645325c9fe" providerId="AD" clId="Web-{DC55A26A-6B0D-9E4C-4C07-0DD2245442BA}" dt="2021-10-15T07:56:51.223" v="26" actId="1076"/>
          <ac:spMkLst>
            <pc:docMk/>
            <pc:sldMk cId="3689408154" sldId="295"/>
            <ac:spMk id="1446" creationId="{31342840-3358-47CD-8509-1E46177787C8}"/>
          </ac:spMkLst>
        </pc:spChg>
        <pc:graphicFrameChg chg="mod modGraphic">
          <ac:chgData name="LANE Marianne Eleanor (SLWOP)" userId="S::mlane@iom.int::3c2acb6c-e797-4826-a3d9-06645325c9fe" providerId="AD" clId="Web-{DC55A26A-6B0D-9E4C-4C07-0DD2245442BA}" dt="2021-10-15T07:56:58.348" v="27" actId="14100"/>
          <ac:graphicFrameMkLst>
            <pc:docMk/>
            <pc:sldMk cId="3689408154" sldId="295"/>
            <ac:graphicFrameMk id="9" creationId="{DF25E8CC-E91F-4DFF-BE14-4400632CB701}"/>
          </ac:graphicFrameMkLst>
        </pc:graphicFrameChg>
      </pc:sldChg>
      <pc:sldChg chg="modSp">
        <pc:chgData name="LANE Marianne Eleanor (SLWOP)" userId="S::mlane@iom.int::3c2acb6c-e797-4826-a3d9-06645325c9fe" providerId="AD" clId="Web-{DC55A26A-6B0D-9E4C-4C07-0DD2245442BA}" dt="2021-10-15T07:50:28.637" v="13" actId="20577"/>
        <pc:sldMkLst>
          <pc:docMk/>
          <pc:sldMk cId="1132398530" sldId="337"/>
        </pc:sldMkLst>
        <pc:spChg chg="mod">
          <ac:chgData name="LANE Marianne Eleanor (SLWOP)" userId="S::mlane@iom.int::3c2acb6c-e797-4826-a3d9-06645325c9fe" providerId="AD" clId="Web-{DC55A26A-6B0D-9E4C-4C07-0DD2245442BA}" dt="2021-10-15T07:50:28.637" v="13" actId="20577"/>
          <ac:spMkLst>
            <pc:docMk/>
            <pc:sldMk cId="1132398530" sldId="337"/>
            <ac:spMk id="7" creationId="{560DED2B-0F15-40B7-BDE8-E8D6CA387287}"/>
          </ac:spMkLst>
        </pc:spChg>
      </pc:sldChg>
    </pc:docChg>
  </pc:docChgLst>
  <pc:docChgLst>
    <pc:chgData name="LANE Marianne Eleanor (SLWOP)" userId="S::mlane@iom.int::3c2acb6c-e797-4826-a3d9-06645325c9fe" providerId="AD" clId="Web-{97DF2AFF-FCDE-F00E-0AF2-8A7BFFB114E8}"/>
    <pc:docChg chg="modSld">
      <pc:chgData name="LANE Marianne Eleanor (SLWOP)" userId="S::mlane@iom.int::3c2acb6c-e797-4826-a3d9-06645325c9fe" providerId="AD" clId="Web-{97DF2AFF-FCDE-F00E-0AF2-8A7BFFB114E8}" dt="2021-10-18T15:54:24.421" v="4"/>
      <pc:docMkLst>
        <pc:docMk/>
      </pc:docMkLst>
      <pc:sldChg chg="addCm">
        <pc:chgData name="LANE Marianne Eleanor (SLWOP)" userId="S::mlane@iom.int::3c2acb6c-e797-4826-a3d9-06645325c9fe" providerId="AD" clId="Web-{97DF2AFF-FCDE-F00E-0AF2-8A7BFFB114E8}" dt="2021-10-18T15:54:24.421" v="4"/>
        <pc:sldMkLst>
          <pc:docMk/>
          <pc:sldMk cId="3689408154" sldId="295"/>
        </pc:sldMkLst>
      </pc:sldChg>
      <pc:sldChg chg="modSp">
        <pc:chgData name="LANE Marianne Eleanor (SLWOP)" userId="S::mlane@iom.int::3c2acb6c-e797-4826-a3d9-06645325c9fe" providerId="AD" clId="Web-{97DF2AFF-FCDE-F00E-0AF2-8A7BFFB114E8}" dt="2021-10-18T15:53:35.420" v="3" actId="20577"/>
        <pc:sldMkLst>
          <pc:docMk/>
          <pc:sldMk cId="1132398530" sldId="337"/>
        </pc:sldMkLst>
        <pc:spChg chg="mod">
          <ac:chgData name="LANE Marianne Eleanor (SLWOP)" userId="S::mlane@iom.int::3c2acb6c-e797-4826-a3d9-06645325c9fe" providerId="AD" clId="Web-{97DF2AFF-FCDE-F00E-0AF2-8A7BFFB114E8}" dt="2021-10-18T15:53:35.420" v="3" actId="20577"/>
          <ac:spMkLst>
            <pc:docMk/>
            <pc:sldMk cId="1132398530" sldId="337"/>
            <ac:spMk id="7" creationId="{560DED2B-0F15-40B7-BDE8-E8D6CA387287}"/>
          </ac:spMkLst>
        </pc:spChg>
      </pc:sldChg>
    </pc:docChg>
  </pc:docChgLst>
  <pc:docChgLst>
    <pc:chgData name="Guest User" userId="S::urn:spo:anon#b07b888176b4ac623cf92bc31fefd1c07ae5bc8a848f13566c5699ff3bafff1d::" providerId="AD" clId="Web-{1923B3EE-CE63-C4C4-B310-E7A5B667B7E9}"/>
    <pc:docChg chg="delSld modSld sldOrd">
      <pc:chgData name="Guest User" userId="S::urn:spo:anon#b07b888176b4ac623cf92bc31fefd1c07ae5bc8a848f13566c5699ff3bafff1d::" providerId="AD" clId="Web-{1923B3EE-CE63-C4C4-B310-E7A5B667B7E9}" dt="2021-07-13T10:13:39.996" v="2"/>
      <pc:docMkLst>
        <pc:docMk/>
      </pc:docMkLst>
      <pc:sldChg chg="del">
        <pc:chgData name="Guest User" userId="S::urn:spo:anon#b07b888176b4ac623cf92bc31fefd1c07ae5bc8a848f13566c5699ff3bafff1d::" providerId="AD" clId="Web-{1923B3EE-CE63-C4C4-B310-E7A5B667B7E9}" dt="2021-07-13T10:13:08.010" v="0"/>
        <pc:sldMkLst>
          <pc:docMk/>
          <pc:sldMk cId="2878187929" sldId="291"/>
        </pc:sldMkLst>
      </pc:sldChg>
      <pc:sldChg chg="modSp ord">
        <pc:chgData name="Guest User" userId="S::urn:spo:anon#b07b888176b4ac623cf92bc31fefd1c07ae5bc8a848f13566c5699ff3bafff1d::" providerId="AD" clId="Web-{1923B3EE-CE63-C4C4-B310-E7A5B667B7E9}" dt="2021-07-13T10:13:39.996" v="2"/>
        <pc:sldMkLst>
          <pc:docMk/>
          <pc:sldMk cId="2202396609" sldId="293"/>
        </pc:sldMkLst>
        <pc:spChg chg="mod">
          <ac:chgData name="Guest User" userId="S::urn:spo:anon#b07b888176b4ac623cf92bc31fefd1c07ae5bc8a848f13566c5699ff3bafff1d::" providerId="AD" clId="Web-{1923B3EE-CE63-C4C4-B310-E7A5B667B7E9}" dt="2021-07-13T10:13:27.402" v="1" actId="20577"/>
          <ac:spMkLst>
            <pc:docMk/>
            <pc:sldMk cId="2202396609" sldId="293"/>
            <ac:spMk id="3" creationId="{3DB84534-D890-9F4B-A3D1-76781B37D6DD}"/>
          </ac:spMkLst>
        </pc:spChg>
      </pc:sldChg>
    </pc:docChg>
  </pc:docChgLst>
  <pc:docChgLst>
    <pc:chgData name="DOYEL Sarah Elizabeth" userId="S::sdoyel@iom.int::68e32af1-f3e3-4747-8056-bfae307f4519" providerId="AD" clId="Web-{ADC40089-284C-EAE7-8E68-3176A0047A63}"/>
    <pc:docChg chg="modSld">
      <pc:chgData name="DOYEL Sarah Elizabeth" userId="S::sdoyel@iom.int::68e32af1-f3e3-4747-8056-bfae307f4519" providerId="AD" clId="Web-{ADC40089-284C-EAE7-8E68-3176A0047A63}" dt="2021-10-18T15:23:07.346" v="0"/>
      <pc:docMkLst>
        <pc:docMk/>
      </pc:docMkLst>
      <pc:sldChg chg="modSp">
        <pc:chgData name="DOYEL Sarah Elizabeth" userId="S::sdoyel@iom.int::68e32af1-f3e3-4747-8056-bfae307f4519" providerId="AD" clId="Web-{ADC40089-284C-EAE7-8E68-3176A0047A63}" dt="2021-10-18T15:23:07.346" v="0"/>
        <pc:sldMkLst>
          <pc:docMk/>
          <pc:sldMk cId="3689408154" sldId="295"/>
        </pc:sldMkLst>
        <pc:graphicFrameChg chg="modGraphic">
          <ac:chgData name="DOYEL Sarah Elizabeth" userId="S::sdoyel@iom.int::68e32af1-f3e3-4747-8056-bfae307f4519" providerId="AD" clId="Web-{ADC40089-284C-EAE7-8E68-3176A0047A63}" dt="2021-10-18T15:23:07.346" v="0"/>
          <ac:graphicFrameMkLst>
            <pc:docMk/>
            <pc:sldMk cId="3689408154" sldId="295"/>
            <ac:graphicFrameMk id="9" creationId="{DF25E8CC-E91F-4DFF-BE14-4400632CB701}"/>
          </ac:graphicFrameMkLst>
        </pc:graphicFrameChg>
      </pc:sldChg>
    </pc:docChg>
  </pc:docChgLst>
  <pc:docChgLst>
    <pc:chgData name="LANE Marianne Eleanor (SLWOP)" userId="S::mlane@iom.int::3c2acb6c-e797-4826-a3d9-06645325c9fe" providerId="AD" clId="Web-{04091C22-CAC7-2342-DF3B-010C1BD70BA7}"/>
    <pc:docChg chg="modSld">
      <pc:chgData name="LANE Marianne Eleanor (SLWOP)" userId="S::mlane@iom.int::3c2acb6c-e797-4826-a3d9-06645325c9fe" providerId="AD" clId="Web-{04091C22-CAC7-2342-DF3B-010C1BD70BA7}" dt="2021-10-15T06:55:16.469" v="94" actId="20577"/>
      <pc:docMkLst>
        <pc:docMk/>
      </pc:docMkLst>
      <pc:sldChg chg="addSp delSp modSp">
        <pc:chgData name="LANE Marianne Eleanor (SLWOP)" userId="S::mlane@iom.int::3c2acb6c-e797-4826-a3d9-06645325c9fe" providerId="AD" clId="Web-{04091C22-CAC7-2342-DF3B-010C1BD70BA7}" dt="2021-10-15T06:55:16.469" v="94" actId="20577"/>
        <pc:sldMkLst>
          <pc:docMk/>
          <pc:sldMk cId="1856047006" sldId="263"/>
        </pc:sldMkLst>
        <pc:spChg chg="add del mod">
          <ac:chgData name="LANE Marianne Eleanor (SLWOP)" userId="S::mlane@iom.int::3c2acb6c-e797-4826-a3d9-06645325c9fe" providerId="AD" clId="Web-{04091C22-CAC7-2342-DF3B-010C1BD70BA7}" dt="2021-10-15T06:53:21.028" v="7"/>
          <ac:spMkLst>
            <pc:docMk/>
            <pc:sldMk cId="1856047006" sldId="263"/>
            <ac:spMk id="2" creationId="{6EF10BD5-88E5-4B6D-A460-063CDD18F3F7}"/>
          </ac:spMkLst>
        </pc:spChg>
        <pc:spChg chg="mod">
          <ac:chgData name="LANE Marianne Eleanor (SLWOP)" userId="S::mlane@iom.int::3c2acb6c-e797-4826-a3d9-06645325c9fe" providerId="AD" clId="Web-{04091C22-CAC7-2342-DF3B-010C1BD70BA7}" dt="2021-10-15T06:55:16.469" v="94" actId="20577"/>
          <ac:spMkLst>
            <pc:docMk/>
            <pc:sldMk cId="1856047006" sldId="263"/>
            <ac:spMk id="3" creationId="{3DB84534-D890-9F4B-A3D1-76781B37D6DD}"/>
          </ac:spMkLst>
        </pc:spChg>
        <pc:spChg chg="mod">
          <ac:chgData name="LANE Marianne Eleanor (SLWOP)" userId="S::mlane@iom.int::3c2acb6c-e797-4826-a3d9-06645325c9fe" providerId="AD" clId="Web-{04091C22-CAC7-2342-DF3B-010C1BD70BA7}" dt="2021-10-15T06:53:16.184" v="4" actId="1076"/>
          <ac:spMkLst>
            <pc:docMk/>
            <pc:sldMk cId="1856047006" sldId="263"/>
            <ac:spMk id="16" creationId="{865FAF33-D8ED-482D-9FA2-9BBD56E11F9E}"/>
          </ac:spMkLst>
        </pc:spChg>
      </pc:sldChg>
    </pc:docChg>
  </pc:docChgLst>
  <pc:docChgLst>
    <pc:chgData name="EITEL Kristin" userId="S::keitel@iom.int::739e9691-d663-4742-af8f-23e618410c7d" providerId="AD" clId="Web-{6FADF63A-2339-54DA-3C11-F5C0F76CD69F}"/>
    <pc:docChg chg="modSld">
      <pc:chgData name="EITEL Kristin" userId="S::keitel@iom.int::739e9691-d663-4742-af8f-23e618410c7d" providerId="AD" clId="Web-{6FADF63A-2339-54DA-3C11-F5C0F76CD69F}" dt="2022-01-28T08:02:30.642" v="2" actId="1076"/>
      <pc:docMkLst>
        <pc:docMk/>
      </pc:docMkLst>
      <pc:sldChg chg="modSp">
        <pc:chgData name="EITEL Kristin" userId="S::keitel@iom.int::739e9691-d663-4742-af8f-23e618410c7d" providerId="AD" clId="Web-{6FADF63A-2339-54DA-3C11-F5C0F76CD69F}" dt="2022-01-28T08:02:30.642" v="2" actId="1076"/>
        <pc:sldMkLst>
          <pc:docMk/>
          <pc:sldMk cId="3689408154" sldId="295"/>
        </pc:sldMkLst>
        <pc:spChg chg="mod">
          <ac:chgData name="EITEL Kristin" userId="S::keitel@iom.int::739e9691-d663-4742-af8f-23e618410c7d" providerId="AD" clId="Web-{6FADF63A-2339-54DA-3C11-F5C0F76CD69F}" dt="2022-01-28T08:02:17.923" v="0" actId="20577"/>
          <ac:spMkLst>
            <pc:docMk/>
            <pc:sldMk cId="3689408154" sldId="295"/>
            <ac:spMk id="10" creationId="{83FD2D03-B72D-44B6-A14D-C182610E55E8}"/>
          </ac:spMkLst>
        </pc:spChg>
        <pc:spChg chg="mod">
          <ac:chgData name="EITEL Kristin" userId="S::keitel@iom.int::739e9691-d663-4742-af8f-23e618410c7d" providerId="AD" clId="Web-{6FADF63A-2339-54DA-3C11-F5C0F76CD69F}" dt="2022-01-28T08:02:30.642" v="2" actId="1076"/>
          <ac:spMkLst>
            <pc:docMk/>
            <pc:sldMk cId="3689408154" sldId="295"/>
            <ac:spMk id="1446" creationId="{31342840-3358-47CD-8509-1E46177787C8}"/>
          </ac:spMkLst>
        </pc:spChg>
        <pc:graphicFrameChg chg="mod">
          <ac:chgData name="EITEL Kristin" userId="S::keitel@iom.int::739e9691-d663-4742-af8f-23e618410c7d" providerId="AD" clId="Web-{6FADF63A-2339-54DA-3C11-F5C0F76CD69F}" dt="2022-01-28T08:02:23.689" v="1" actId="1076"/>
          <ac:graphicFrameMkLst>
            <pc:docMk/>
            <pc:sldMk cId="3689408154" sldId="295"/>
            <ac:graphicFrameMk id="9" creationId="{DF25E8CC-E91F-4DFF-BE14-4400632CB701}"/>
          </ac:graphicFrameMkLst>
        </pc:graphicFrameChg>
      </pc:sldChg>
    </pc:docChg>
  </pc:docChgLst>
  <pc:docChgLst>
    <pc:chgData name="Guest User" userId="S::urn:spo:anon#b07b888176b4ac623cf92bc31fefd1c07ae5bc8a848f13566c5699ff3bafff1d::" providerId="AD" clId="Web-{9F502879-2E52-269B-2AE5-8CBC877C0A81}"/>
    <pc:docChg chg="modSld">
      <pc:chgData name="Guest User" userId="S::urn:spo:anon#b07b888176b4ac623cf92bc31fefd1c07ae5bc8a848f13566c5699ff3bafff1d::" providerId="AD" clId="Web-{9F502879-2E52-269B-2AE5-8CBC877C0A81}" dt="2021-07-11T16:02:08.258" v="109" actId="20577"/>
      <pc:docMkLst>
        <pc:docMk/>
      </pc:docMkLst>
      <pc:sldChg chg="addSp delSp modSp delAnim">
        <pc:chgData name="Guest User" userId="S::urn:spo:anon#b07b888176b4ac623cf92bc31fefd1c07ae5bc8a848f13566c5699ff3bafff1d::" providerId="AD" clId="Web-{9F502879-2E52-269B-2AE5-8CBC877C0A81}" dt="2021-07-11T15:59:48.395" v="20" actId="1076"/>
        <pc:sldMkLst>
          <pc:docMk/>
          <pc:sldMk cId="2316191737" sldId="257"/>
        </pc:sldMkLst>
        <pc:spChg chg="mod">
          <ac:chgData name="Guest User" userId="S::urn:spo:anon#b07b888176b4ac623cf92bc31fefd1c07ae5bc8a848f13566c5699ff3bafff1d::" providerId="AD" clId="Web-{9F502879-2E52-269B-2AE5-8CBC877C0A81}" dt="2021-07-11T15:54:37.100" v="4" actId="20577"/>
          <ac:spMkLst>
            <pc:docMk/>
            <pc:sldMk cId="2316191737" sldId="257"/>
            <ac:spMk id="2" creationId="{DD0C69A6-37C9-9E43-B5C2-A9CFBDFC784B}"/>
          </ac:spMkLst>
        </pc:spChg>
        <pc:picChg chg="add mod">
          <ac:chgData name="Guest User" userId="S::urn:spo:anon#b07b888176b4ac623cf92bc31fefd1c07ae5bc8a848f13566c5699ff3bafff1d::" providerId="AD" clId="Web-{9F502879-2E52-269B-2AE5-8CBC877C0A81}" dt="2021-07-11T15:59:48.395" v="20" actId="1076"/>
          <ac:picMkLst>
            <pc:docMk/>
            <pc:sldMk cId="2316191737" sldId="257"/>
            <ac:picMk id="3" creationId="{FBB3124C-C1F1-4198-8448-0E2185472616}"/>
          </ac:picMkLst>
        </pc:picChg>
        <pc:picChg chg="del">
          <ac:chgData name="Guest User" userId="S::urn:spo:anon#b07b888176b4ac623cf92bc31fefd1c07ae5bc8a848f13566c5699ff3bafff1d::" providerId="AD" clId="Web-{9F502879-2E52-269B-2AE5-8CBC877C0A81}" dt="2021-07-11T15:58:38.856" v="12"/>
          <ac:picMkLst>
            <pc:docMk/>
            <pc:sldMk cId="2316191737" sldId="257"/>
            <ac:picMk id="10" creationId="{9ED91E84-488A-4B3B-92A1-A608546DB34D}"/>
          </ac:picMkLst>
        </pc:picChg>
      </pc:sldChg>
      <pc:sldChg chg="delAnim modAnim">
        <pc:chgData name="Guest User" userId="S::urn:spo:anon#b07b888176b4ac623cf92bc31fefd1c07ae5bc8a848f13566c5699ff3bafff1d::" providerId="AD" clId="Web-{9F502879-2E52-269B-2AE5-8CBC877C0A81}" dt="2021-07-11T15:56:17.509" v="7"/>
        <pc:sldMkLst>
          <pc:docMk/>
          <pc:sldMk cId="1856047006" sldId="263"/>
        </pc:sldMkLst>
      </pc:sldChg>
      <pc:sldChg chg="modSp">
        <pc:chgData name="Guest User" userId="S::urn:spo:anon#b07b888176b4ac623cf92bc31fefd1c07ae5bc8a848f13566c5699ff3bafff1d::" providerId="AD" clId="Web-{9F502879-2E52-269B-2AE5-8CBC877C0A81}" dt="2021-07-11T15:58:17.559" v="10" actId="20577"/>
        <pc:sldMkLst>
          <pc:docMk/>
          <pc:sldMk cId="101452589" sldId="286"/>
        </pc:sldMkLst>
        <pc:spChg chg="mod">
          <ac:chgData name="Guest User" userId="S::urn:spo:anon#b07b888176b4ac623cf92bc31fefd1c07ae5bc8a848f13566c5699ff3bafff1d::" providerId="AD" clId="Web-{9F502879-2E52-269B-2AE5-8CBC877C0A81}" dt="2021-07-11T15:58:17.559" v="10" actId="20577"/>
          <ac:spMkLst>
            <pc:docMk/>
            <pc:sldMk cId="101452589" sldId="286"/>
            <ac:spMk id="3" creationId="{3DB84534-D890-9F4B-A3D1-76781B37D6DD}"/>
          </ac:spMkLst>
        </pc:spChg>
      </pc:sldChg>
      <pc:sldChg chg="delSp modSp">
        <pc:chgData name="Guest User" userId="S::urn:spo:anon#b07b888176b4ac623cf92bc31fefd1c07ae5bc8a848f13566c5699ff3bafff1d::" providerId="AD" clId="Web-{9F502879-2E52-269B-2AE5-8CBC877C0A81}" dt="2021-07-11T15:58:20.277" v="11"/>
        <pc:sldMkLst>
          <pc:docMk/>
          <pc:sldMk cId="2133243859" sldId="287"/>
        </pc:sldMkLst>
        <pc:spChg chg="mod">
          <ac:chgData name="Guest User" userId="S::urn:spo:anon#b07b888176b4ac623cf92bc31fefd1c07ae5bc8a848f13566c5699ff3bafff1d::" providerId="AD" clId="Web-{9F502879-2E52-269B-2AE5-8CBC877C0A81}" dt="2021-07-11T15:52:23.987" v="2" actId="20577"/>
          <ac:spMkLst>
            <pc:docMk/>
            <pc:sldMk cId="2133243859" sldId="287"/>
            <ac:spMk id="2" creationId="{DD0C69A6-37C9-9E43-B5C2-A9CFBDFC784B}"/>
          </ac:spMkLst>
        </pc:spChg>
        <pc:spChg chg="del">
          <ac:chgData name="Guest User" userId="S::urn:spo:anon#b07b888176b4ac623cf92bc31fefd1c07ae5bc8a848f13566c5699ff3bafff1d::" providerId="AD" clId="Web-{9F502879-2E52-269B-2AE5-8CBC877C0A81}" dt="2021-07-11T15:58:20.277" v="11"/>
          <ac:spMkLst>
            <pc:docMk/>
            <pc:sldMk cId="2133243859" sldId="287"/>
            <ac:spMk id="3" creationId="{2C4919EB-C5C6-4BBB-996E-BE12F3884412}"/>
          </ac:spMkLst>
        </pc:spChg>
      </pc:sldChg>
      <pc:sldChg chg="modSp">
        <pc:chgData name="Guest User" userId="S::urn:spo:anon#b07b888176b4ac623cf92bc31fefd1c07ae5bc8a848f13566c5699ff3bafff1d::" providerId="AD" clId="Web-{9F502879-2E52-269B-2AE5-8CBC877C0A81}" dt="2021-07-11T16:02:08.258" v="109" actId="20577"/>
        <pc:sldMkLst>
          <pc:docMk/>
          <pc:sldMk cId="2858401390" sldId="290"/>
        </pc:sldMkLst>
        <pc:spChg chg="mod">
          <ac:chgData name="Guest User" userId="S::urn:spo:anon#b07b888176b4ac623cf92bc31fefd1c07ae5bc8a848f13566c5699ff3bafff1d::" providerId="AD" clId="Web-{9F502879-2E52-269B-2AE5-8CBC877C0A81}" dt="2021-07-11T16:01:03.679" v="25" actId="1076"/>
          <ac:spMkLst>
            <pc:docMk/>
            <pc:sldMk cId="2858401390" sldId="290"/>
            <ac:spMk id="2" creationId="{DD0C69A6-37C9-9E43-B5C2-A9CFBDFC784B}"/>
          </ac:spMkLst>
        </pc:spChg>
        <pc:spChg chg="mod">
          <ac:chgData name="Guest User" userId="S::urn:spo:anon#b07b888176b4ac623cf92bc31fefd1c07ae5bc8a848f13566c5699ff3bafff1d::" providerId="AD" clId="Web-{9F502879-2E52-269B-2AE5-8CBC877C0A81}" dt="2021-07-11T16:02:08.258" v="109" actId="20577"/>
          <ac:spMkLst>
            <pc:docMk/>
            <pc:sldMk cId="2858401390" sldId="290"/>
            <ac:spMk id="3" creationId="{3DB84534-D890-9F4B-A3D1-76781B37D6DD}"/>
          </ac:spMkLst>
        </pc:spChg>
      </pc:sldChg>
      <pc:sldChg chg="delAnim modAnim">
        <pc:chgData name="Guest User" userId="S::urn:spo:anon#b07b888176b4ac623cf92bc31fefd1c07ae5bc8a848f13566c5699ff3bafff1d::" providerId="AD" clId="Web-{9F502879-2E52-269B-2AE5-8CBC877C0A81}" dt="2021-07-11T15:55:45.039" v="5"/>
        <pc:sldMkLst>
          <pc:docMk/>
          <pc:sldMk cId="3689408154" sldId="295"/>
        </pc:sldMkLst>
      </pc:sldChg>
      <pc:sldChg chg="delSp">
        <pc:chgData name="Guest User" userId="S::urn:spo:anon#b07b888176b4ac623cf92bc31fefd1c07ae5bc8a848f13566c5699ff3bafff1d::" providerId="AD" clId="Web-{9F502879-2E52-269B-2AE5-8CBC877C0A81}" dt="2021-07-11T16:00:16.802" v="21"/>
        <pc:sldMkLst>
          <pc:docMk/>
          <pc:sldMk cId="462079254" sldId="310"/>
        </pc:sldMkLst>
        <pc:spChg chg="del">
          <ac:chgData name="Guest User" userId="S::urn:spo:anon#b07b888176b4ac623cf92bc31fefd1c07ae5bc8a848f13566c5699ff3bafff1d::" providerId="AD" clId="Web-{9F502879-2E52-269B-2AE5-8CBC877C0A81}" dt="2021-07-11T16:00:16.802" v="21"/>
          <ac:spMkLst>
            <pc:docMk/>
            <pc:sldMk cId="462079254" sldId="310"/>
            <ac:spMk id="3" creationId="{2C4919EB-C5C6-4BBB-996E-BE12F3884412}"/>
          </ac:spMkLst>
        </pc:spChg>
      </pc:sldChg>
    </pc:docChg>
  </pc:docChgLst>
  <pc:docChgLst>
    <pc:chgData name="HUANG Lawrence" userId="S::lhuang@iom.int::3151545f-5c05-4f58-8252-40e1e24b5f74" providerId="AD" clId="Web-{C1DC4444-48FD-05F0-DD77-AC3A8BFB605E}"/>
    <pc:docChg chg="modSld">
      <pc:chgData name="HUANG Lawrence" userId="S::lhuang@iom.int::3151545f-5c05-4f58-8252-40e1e24b5f74" providerId="AD" clId="Web-{C1DC4444-48FD-05F0-DD77-AC3A8BFB605E}" dt="2021-07-12T07:13:28.043" v="90" actId="1076"/>
      <pc:docMkLst>
        <pc:docMk/>
      </pc:docMkLst>
      <pc:sldChg chg="addSp modSp">
        <pc:chgData name="HUANG Lawrence" userId="S::lhuang@iom.int::3151545f-5c05-4f58-8252-40e1e24b5f74" providerId="AD" clId="Web-{C1DC4444-48FD-05F0-DD77-AC3A8BFB605E}" dt="2021-07-12T07:13:28.043" v="90" actId="1076"/>
        <pc:sldMkLst>
          <pc:docMk/>
          <pc:sldMk cId="1423042861" sldId="296"/>
        </pc:sldMkLst>
        <pc:spChg chg="mod">
          <ac:chgData name="HUANG Lawrence" userId="S::lhuang@iom.int::3151545f-5c05-4f58-8252-40e1e24b5f74" providerId="AD" clId="Web-{C1DC4444-48FD-05F0-DD77-AC3A8BFB605E}" dt="2021-07-12T07:11:09.196" v="40" actId="20577"/>
          <ac:spMkLst>
            <pc:docMk/>
            <pc:sldMk cId="1423042861" sldId="296"/>
            <ac:spMk id="3" creationId="{04B941F8-780B-4EAF-A199-EA820F3AE02B}"/>
          </ac:spMkLst>
        </pc:spChg>
        <pc:spChg chg="add mod">
          <ac:chgData name="HUANG Lawrence" userId="S::lhuang@iom.int::3151545f-5c05-4f58-8252-40e1e24b5f74" providerId="AD" clId="Web-{C1DC4444-48FD-05F0-DD77-AC3A8BFB605E}" dt="2021-07-12T07:13:28.043" v="90" actId="1076"/>
          <ac:spMkLst>
            <pc:docMk/>
            <pc:sldMk cId="1423042861" sldId="296"/>
            <ac:spMk id="5" creationId="{9D07F7F6-08E4-4AD0-B82D-F64DA0BB700C}"/>
          </ac:spMkLst>
        </pc:spChg>
        <pc:spChg chg="add mod">
          <ac:chgData name="HUANG Lawrence" userId="S::lhuang@iom.int::3151545f-5c05-4f58-8252-40e1e24b5f74" providerId="AD" clId="Web-{C1DC4444-48FD-05F0-DD77-AC3A8BFB605E}" dt="2021-07-12T07:13:24.309" v="89" actId="20577"/>
          <ac:spMkLst>
            <pc:docMk/>
            <pc:sldMk cId="1423042861" sldId="296"/>
            <ac:spMk id="6" creationId="{102B82DE-B829-4049-80AB-8D968017081B}"/>
          </ac:spMkLst>
        </pc:spChg>
        <pc:spChg chg="mod">
          <ac:chgData name="HUANG Lawrence" userId="S::lhuang@iom.int::3151545f-5c05-4f58-8252-40e1e24b5f74" providerId="AD" clId="Web-{C1DC4444-48FD-05F0-DD77-AC3A8BFB605E}" dt="2021-07-12T07:10:07.617" v="36" actId="20577"/>
          <ac:spMkLst>
            <pc:docMk/>
            <pc:sldMk cId="1423042861" sldId="296"/>
            <ac:spMk id="7" creationId="{849FDF77-0119-4E95-92D4-B74078BDA0BD}"/>
          </ac:spMkLst>
        </pc:spChg>
        <pc:picChg chg="add mod">
          <ac:chgData name="HUANG Lawrence" userId="S::lhuang@iom.int::3151545f-5c05-4f58-8252-40e1e24b5f74" providerId="AD" clId="Web-{C1DC4444-48FD-05F0-DD77-AC3A8BFB605E}" dt="2021-07-12T07:13:18.433" v="86" actId="14100"/>
          <ac:picMkLst>
            <pc:docMk/>
            <pc:sldMk cId="1423042861" sldId="296"/>
            <ac:picMk id="2" creationId="{175FBE91-7BC2-4D6D-BAE9-08C6A102A3A1}"/>
          </ac:picMkLst>
        </pc:picChg>
      </pc:sldChg>
    </pc:docChg>
  </pc:docChgLst>
  <pc:docChgLst>
    <pc:chgData name="Guest User" userId="S::urn:spo:anon#59ce479f3520528e14bc4993048e5df4328e44bf48b5dce0118dbfc54e4cf1da::" providerId="AD" clId="Web-{B480BFBE-649B-6F70-C0B6-CCC33A6BEED0}"/>
    <pc:docChg chg="modSld">
      <pc:chgData name="Guest User" userId="S::urn:spo:anon#59ce479f3520528e14bc4993048e5df4328e44bf48b5dce0118dbfc54e4cf1da::" providerId="AD" clId="Web-{B480BFBE-649B-6F70-C0B6-CCC33A6BEED0}" dt="2021-07-15T06:14:22.514" v="0" actId="1076"/>
      <pc:docMkLst>
        <pc:docMk/>
      </pc:docMkLst>
      <pc:sldChg chg="modSp">
        <pc:chgData name="Guest User" userId="S::urn:spo:anon#59ce479f3520528e14bc4993048e5df4328e44bf48b5dce0118dbfc54e4cf1da::" providerId="AD" clId="Web-{B480BFBE-649B-6F70-C0B6-CCC33A6BEED0}" dt="2021-07-15T06:14:22.514" v="0" actId="1076"/>
        <pc:sldMkLst>
          <pc:docMk/>
          <pc:sldMk cId="3603135990" sldId="330"/>
        </pc:sldMkLst>
        <pc:picChg chg="mod">
          <ac:chgData name="Guest User" userId="S::urn:spo:anon#59ce479f3520528e14bc4993048e5df4328e44bf48b5dce0118dbfc54e4cf1da::" providerId="AD" clId="Web-{B480BFBE-649B-6F70-C0B6-CCC33A6BEED0}" dt="2021-07-15T06:14:22.514" v="0" actId="1076"/>
          <ac:picMkLst>
            <pc:docMk/>
            <pc:sldMk cId="3603135990" sldId="330"/>
            <ac:picMk id="3" creationId="{031CB3C4-30FD-474F-B076-9E7D9A440F55}"/>
          </ac:picMkLst>
        </pc:picChg>
      </pc:sldChg>
    </pc:docChg>
  </pc:docChgLst>
  <pc:docChgLst>
    <pc:chgData name="HUANG Lawrence" userId="S::lhuang@iom.int::3151545f-5c05-4f58-8252-40e1e24b5f74" providerId="AD" clId="Web-{0C82369B-2ED9-A92F-E4AA-22E14D5A1615}"/>
    <pc:docChg chg="modSld">
      <pc:chgData name="HUANG Lawrence" userId="S::lhuang@iom.int::3151545f-5c05-4f58-8252-40e1e24b5f74" providerId="AD" clId="Web-{0C82369B-2ED9-A92F-E4AA-22E14D5A1615}" dt="2021-07-15T05:20:11.575" v="1" actId="20577"/>
      <pc:docMkLst>
        <pc:docMk/>
      </pc:docMkLst>
      <pc:sldChg chg="modSp">
        <pc:chgData name="HUANG Lawrence" userId="S::lhuang@iom.int::3151545f-5c05-4f58-8252-40e1e24b5f74" providerId="AD" clId="Web-{0C82369B-2ED9-A92F-E4AA-22E14D5A1615}" dt="2021-07-15T05:20:11.575" v="1" actId="20577"/>
        <pc:sldMkLst>
          <pc:docMk/>
          <pc:sldMk cId="1423042861" sldId="296"/>
        </pc:sldMkLst>
        <pc:spChg chg="mod">
          <ac:chgData name="HUANG Lawrence" userId="S::lhuang@iom.int::3151545f-5c05-4f58-8252-40e1e24b5f74" providerId="AD" clId="Web-{0C82369B-2ED9-A92F-E4AA-22E14D5A1615}" dt="2021-07-15T05:20:11.575" v="1" actId="20577"/>
          <ac:spMkLst>
            <pc:docMk/>
            <pc:sldMk cId="1423042861" sldId="296"/>
            <ac:spMk id="5" creationId="{9D07F7F6-08E4-4AD0-B82D-F64DA0BB700C}"/>
          </ac:spMkLst>
        </pc:spChg>
      </pc:sldChg>
    </pc:docChg>
  </pc:docChgLst>
  <pc:docChgLst>
    <pc:chgData name="HUANG Lawrence" userId="S::lhuang@iom.int::3151545f-5c05-4f58-8252-40e1e24b5f74" providerId="AD" clId="Web-{49E36881-123E-AB2B-A11F-02445633FD0B}"/>
    <pc:docChg chg="modSld">
      <pc:chgData name="HUANG Lawrence" userId="S::lhuang@iom.int::3151545f-5c05-4f58-8252-40e1e24b5f74" providerId="AD" clId="Web-{49E36881-123E-AB2B-A11F-02445633FD0B}" dt="2021-07-12T07:02:41.434" v="3" actId="20577"/>
      <pc:docMkLst>
        <pc:docMk/>
      </pc:docMkLst>
      <pc:sldChg chg="modSp">
        <pc:chgData name="HUANG Lawrence" userId="S::lhuang@iom.int::3151545f-5c05-4f58-8252-40e1e24b5f74" providerId="AD" clId="Web-{49E36881-123E-AB2B-A11F-02445633FD0B}" dt="2021-07-12T07:02:41.434" v="3" actId="20577"/>
        <pc:sldMkLst>
          <pc:docMk/>
          <pc:sldMk cId="1423042861" sldId="296"/>
        </pc:sldMkLst>
        <pc:spChg chg="mod">
          <ac:chgData name="HUANG Lawrence" userId="S::lhuang@iom.int::3151545f-5c05-4f58-8252-40e1e24b5f74" providerId="AD" clId="Web-{49E36881-123E-AB2B-A11F-02445633FD0B}" dt="2021-07-12T07:02:41.434" v="3" actId="20577"/>
          <ac:spMkLst>
            <pc:docMk/>
            <pc:sldMk cId="1423042861" sldId="296"/>
            <ac:spMk id="7" creationId="{849FDF77-0119-4E95-92D4-B74078BDA0BD}"/>
          </ac:spMkLst>
        </pc:spChg>
      </pc:sldChg>
    </pc:docChg>
  </pc:docChgLst>
  <pc:docChgLst>
    <pc:chgData name="DOYEL Sarah Elizabeth" userId="S::sdoyel@iom.int::68e32af1-f3e3-4747-8056-bfae307f4519" providerId="AD" clId="Web-{51F14F7F-3584-E948-8510-9CE2CF1A30B8}"/>
    <pc:docChg chg="addSld delSld modSld">
      <pc:chgData name="DOYEL Sarah Elizabeth" userId="S::sdoyel@iom.int::68e32af1-f3e3-4747-8056-bfae307f4519" providerId="AD" clId="Web-{51F14F7F-3584-E948-8510-9CE2CF1A30B8}" dt="2021-10-18T15:37:44.395" v="81"/>
      <pc:docMkLst>
        <pc:docMk/>
      </pc:docMkLst>
      <pc:sldChg chg="modSp addCm">
        <pc:chgData name="DOYEL Sarah Elizabeth" userId="S::sdoyel@iom.int::68e32af1-f3e3-4747-8056-bfae307f4519" providerId="AD" clId="Web-{51F14F7F-3584-E948-8510-9CE2CF1A30B8}" dt="2021-10-18T15:37:44.395" v="81"/>
        <pc:sldMkLst>
          <pc:docMk/>
          <pc:sldMk cId="3689408154" sldId="295"/>
        </pc:sldMkLst>
        <pc:graphicFrameChg chg="mod">
          <ac:chgData name="DOYEL Sarah Elizabeth" userId="S::sdoyel@iom.int::68e32af1-f3e3-4747-8056-bfae307f4519" providerId="AD" clId="Web-{51F14F7F-3584-E948-8510-9CE2CF1A30B8}" dt="2021-10-18T15:33:40.890" v="1" actId="1076"/>
          <ac:graphicFrameMkLst>
            <pc:docMk/>
            <pc:sldMk cId="3689408154" sldId="295"/>
            <ac:graphicFrameMk id="9" creationId="{DF25E8CC-E91F-4DFF-BE14-4400632CB701}"/>
          </ac:graphicFrameMkLst>
        </pc:graphicFrameChg>
      </pc:sldChg>
      <pc:sldChg chg="addSp delSp modSp add del replId">
        <pc:chgData name="DOYEL Sarah Elizabeth" userId="S::sdoyel@iom.int::68e32af1-f3e3-4747-8056-bfae307f4519" providerId="AD" clId="Web-{51F14F7F-3584-E948-8510-9CE2CF1A30B8}" dt="2021-10-18T15:36:36.425" v="80"/>
        <pc:sldMkLst>
          <pc:docMk/>
          <pc:sldMk cId="792914922" sldId="338"/>
        </pc:sldMkLst>
        <pc:spChg chg="add mod">
          <ac:chgData name="DOYEL Sarah Elizabeth" userId="S::sdoyel@iom.int::68e32af1-f3e3-4747-8056-bfae307f4519" providerId="AD" clId="Web-{51F14F7F-3584-E948-8510-9CE2CF1A30B8}" dt="2021-10-18T15:35:44.080" v="37" actId="1076"/>
          <ac:spMkLst>
            <pc:docMk/>
            <pc:sldMk cId="792914922" sldId="338"/>
            <ac:spMk id="24" creationId="{8DC6CE92-F42B-436B-AA31-A2DF0D3DD43A}"/>
          </ac:spMkLst>
        </pc:spChg>
        <pc:spChg chg="add mod">
          <ac:chgData name="DOYEL Sarah Elizabeth" userId="S::sdoyel@iom.int::68e32af1-f3e3-4747-8056-bfae307f4519" providerId="AD" clId="Web-{51F14F7F-3584-E948-8510-9CE2CF1A30B8}" dt="2021-10-18T15:36:11.222" v="60" actId="20577"/>
          <ac:spMkLst>
            <pc:docMk/>
            <pc:sldMk cId="792914922" sldId="338"/>
            <ac:spMk id="26" creationId="{F8687278-4FD0-431D-85B7-0C4E31E39ADD}"/>
          </ac:spMkLst>
        </pc:spChg>
        <pc:spChg chg="add mod">
          <ac:chgData name="DOYEL Sarah Elizabeth" userId="S::sdoyel@iom.int::68e32af1-f3e3-4747-8056-bfae307f4519" providerId="AD" clId="Web-{51F14F7F-3584-E948-8510-9CE2CF1A30B8}" dt="2021-10-18T15:36:33.675" v="79" actId="20577"/>
          <ac:spMkLst>
            <pc:docMk/>
            <pc:sldMk cId="792914922" sldId="338"/>
            <ac:spMk id="27" creationId="{F95B6995-EC8E-4757-B924-C96B47017F29}"/>
          </ac:spMkLst>
        </pc:spChg>
        <pc:spChg chg="mod">
          <ac:chgData name="DOYEL Sarah Elizabeth" userId="S::sdoyel@iom.int::68e32af1-f3e3-4747-8056-bfae307f4519" providerId="AD" clId="Web-{51F14F7F-3584-E948-8510-9CE2CF1A30B8}" dt="2021-10-18T15:35:36.283" v="36" actId="1076"/>
          <ac:spMkLst>
            <pc:docMk/>
            <pc:sldMk cId="792914922" sldId="338"/>
            <ac:spMk id="1446" creationId="{31342840-3358-47CD-8509-1E46177787C8}"/>
          </ac:spMkLst>
        </pc:spChg>
        <pc:graphicFrameChg chg="del">
          <ac:chgData name="DOYEL Sarah Elizabeth" userId="S::sdoyel@iom.int::68e32af1-f3e3-4747-8056-bfae307f4519" providerId="AD" clId="Web-{51F14F7F-3584-E948-8510-9CE2CF1A30B8}" dt="2021-10-18T15:33:57.453" v="3"/>
          <ac:graphicFrameMkLst>
            <pc:docMk/>
            <pc:sldMk cId="792914922" sldId="338"/>
            <ac:graphicFrameMk id="9" creationId="{DF25E8CC-E91F-4DFF-BE14-4400632CB701}"/>
          </ac:graphicFrameMkLst>
        </pc:graphicFrameChg>
      </pc:sldChg>
    </pc:docChg>
  </pc:docChgLst>
  <pc:docChgLst>
    <pc:chgData name="EITEL Kristin" userId="739e9691-d663-4742-af8f-23e618410c7d" providerId="ADAL" clId="{EA534A4C-F4E7-40F5-B7D0-325DD54CDFAB}"/>
    <pc:docChg chg="undo custSel addSld delSld modSld sldOrd">
      <pc:chgData name="EITEL Kristin" userId="739e9691-d663-4742-af8f-23e618410c7d" providerId="ADAL" clId="{EA534A4C-F4E7-40F5-B7D0-325DD54CDFAB}" dt="2021-07-15T06:33:42.987" v="2089"/>
      <pc:docMkLst>
        <pc:docMk/>
      </pc:docMkLst>
      <pc:sldChg chg="modSp mod">
        <pc:chgData name="EITEL Kristin" userId="739e9691-d663-4742-af8f-23e618410c7d" providerId="ADAL" clId="{EA534A4C-F4E7-40F5-B7D0-325DD54CDFAB}" dt="2021-07-14T13:00:53.405" v="244" actId="1036"/>
        <pc:sldMkLst>
          <pc:docMk/>
          <pc:sldMk cId="2316191737" sldId="257"/>
        </pc:sldMkLst>
        <pc:picChg chg="mod">
          <ac:chgData name="EITEL Kristin" userId="739e9691-d663-4742-af8f-23e618410c7d" providerId="ADAL" clId="{EA534A4C-F4E7-40F5-B7D0-325DD54CDFAB}" dt="2021-07-14T13:00:53.405" v="244" actId="1036"/>
          <ac:picMkLst>
            <pc:docMk/>
            <pc:sldMk cId="2316191737" sldId="257"/>
            <ac:picMk id="3" creationId="{FBB3124C-C1F1-4198-8448-0E2185472616}"/>
          </ac:picMkLst>
        </pc:picChg>
        <pc:cxnChg chg="mod">
          <ac:chgData name="EITEL Kristin" userId="739e9691-d663-4742-af8f-23e618410c7d" providerId="ADAL" clId="{EA534A4C-F4E7-40F5-B7D0-325DD54CDFAB}" dt="2021-07-14T13:00:43.334" v="228" actId="1076"/>
          <ac:cxnSpMkLst>
            <pc:docMk/>
            <pc:sldMk cId="2316191737" sldId="257"/>
            <ac:cxnSpMk id="8" creationId="{11945AD5-2065-453C-A7E0-4432AA48F640}"/>
          </ac:cxnSpMkLst>
        </pc:cxnChg>
      </pc:sldChg>
      <pc:sldChg chg="modSp mod ord">
        <pc:chgData name="EITEL Kristin" userId="739e9691-d663-4742-af8f-23e618410c7d" providerId="ADAL" clId="{EA534A4C-F4E7-40F5-B7D0-325DD54CDFAB}" dt="2021-07-14T13:01:10.626" v="254" actId="20577"/>
        <pc:sldMkLst>
          <pc:docMk/>
          <pc:sldMk cId="4025025634" sldId="264"/>
        </pc:sldMkLst>
        <pc:spChg chg="mod">
          <ac:chgData name="EITEL Kristin" userId="739e9691-d663-4742-af8f-23e618410c7d" providerId="ADAL" clId="{EA534A4C-F4E7-40F5-B7D0-325DD54CDFAB}" dt="2021-07-14T13:01:10.626" v="254" actId="20577"/>
          <ac:spMkLst>
            <pc:docMk/>
            <pc:sldMk cId="4025025634" sldId="264"/>
            <ac:spMk id="7" creationId="{A53EEB6C-8CC3-445F-9FE5-FCCD1701C8E6}"/>
          </ac:spMkLst>
        </pc:spChg>
      </pc:sldChg>
      <pc:sldChg chg="del">
        <pc:chgData name="EITEL Kristin" userId="739e9691-d663-4742-af8f-23e618410c7d" providerId="ADAL" clId="{EA534A4C-F4E7-40F5-B7D0-325DD54CDFAB}" dt="2021-07-14T16:58:02.682" v="524" actId="2696"/>
        <pc:sldMkLst>
          <pc:docMk/>
          <pc:sldMk cId="3551153156" sldId="268"/>
        </pc:sldMkLst>
      </pc:sldChg>
      <pc:sldChg chg="delSp modSp mod">
        <pc:chgData name="EITEL Kristin" userId="739e9691-d663-4742-af8f-23e618410c7d" providerId="ADAL" clId="{EA534A4C-F4E7-40F5-B7D0-325DD54CDFAB}" dt="2021-07-15T06:32:08.892" v="2087" actId="207"/>
        <pc:sldMkLst>
          <pc:docMk/>
          <pc:sldMk cId="2133243859" sldId="287"/>
        </pc:sldMkLst>
        <pc:spChg chg="mod">
          <ac:chgData name="EITEL Kristin" userId="739e9691-d663-4742-af8f-23e618410c7d" providerId="ADAL" clId="{EA534A4C-F4E7-40F5-B7D0-325DD54CDFAB}" dt="2021-07-15T06:32:08.892" v="2087" actId="207"/>
          <ac:spMkLst>
            <pc:docMk/>
            <pc:sldMk cId="2133243859" sldId="287"/>
            <ac:spMk id="2" creationId="{DD0C69A6-37C9-9E43-B5C2-A9CFBDFC784B}"/>
          </ac:spMkLst>
        </pc:spChg>
        <pc:spChg chg="del">
          <ac:chgData name="EITEL Kristin" userId="739e9691-d663-4742-af8f-23e618410c7d" providerId="ADAL" clId="{EA534A4C-F4E7-40F5-B7D0-325DD54CDFAB}" dt="2021-07-14T12:51:19.736" v="7" actId="478"/>
          <ac:spMkLst>
            <pc:docMk/>
            <pc:sldMk cId="2133243859" sldId="287"/>
            <ac:spMk id="14" creationId="{E79FF83A-F42F-4C56-8420-DFB69FFB4BE2}"/>
          </ac:spMkLst>
        </pc:spChg>
      </pc:sldChg>
      <pc:sldChg chg="modSp mod">
        <pc:chgData name="EITEL Kristin" userId="739e9691-d663-4742-af8f-23e618410c7d" providerId="ADAL" clId="{EA534A4C-F4E7-40F5-B7D0-325DD54CDFAB}" dt="2021-07-14T15:11:21.093" v="388" actId="1035"/>
        <pc:sldMkLst>
          <pc:docMk/>
          <pc:sldMk cId="2088825734" sldId="289"/>
        </pc:sldMkLst>
        <pc:spChg chg="mod">
          <ac:chgData name="EITEL Kristin" userId="739e9691-d663-4742-af8f-23e618410c7d" providerId="ADAL" clId="{EA534A4C-F4E7-40F5-B7D0-325DD54CDFAB}" dt="2021-07-14T15:11:17.232" v="382" actId="1076"/>
          <ac:spMkLst>
            <pc:docMk/>
            <pc:sldMk cId="2088825734" sldId="289"/>
            <ac:spMk id="2" creationId="{DD0C69A6-37C9-9E43-B5C2-A9CFBDFC784B}"/>
          </ac:spMkLst>
        </pc:spChg>
        <pc:spChg chg="mod">
          <ac:chgData name="EITEL Kristin" userId="739e9691-d663-4742-af8f-23e618410c7d" providerId="ADAL" clId="{EA534A4C-F4E7-40F5-B7D0-325DD54CDFAB}" dt="2021-07-14T15:10:38.713" v="379" actId="948"/>
          <ac:spMkLst>
            <pc:docMk/>
            <pc:sldMk cId="2088825734" sldId="289"/>
            <ac:spMk id="7" creationId="{8C2D62BC-5CE3-46B0-AC1C-1DACAB1A6E8B}"/>
          </ac:spMkLst>
        </pc:spChg>
        <pc:cxnChg chg="mod">
          <ac:chgData name="EITEL Kristin" userId="739e9691-d663-4742-af8f-23e618410c7d" providerId="ADAL" clId="{EA534A4C-F4E7-40F5-B7D0-325DD54CDFAB}" dt="2021-07-14T15:11:21.093" v="388" actId="1035"/>
          <ac:cxnSpMkLst>
            <pc:docMk/>
            <pc:sldMk cId="2088825734" sldId="289"/>
            <ac:cxnSpMk id="9" creationId="{FB348DD9-F594-495B-A389-B6FC539D27D6}"/>
          </ac:cxnSpMkLst>
        </pc:cxnChg>
      </pc:sldChg>
      <pc:sldChg chg="modSp mod">
        <pc:chgData name="EITEL Kristin" userId="739e9691-d663-4742-af8f-23e618410c7d" providerId="ADAL" clId="{EA534A4C-F4E7-40F5-B7D0-325DD54CDFAB}" dt="2021-07-14T15:11:07.490" v="380" actId="1076"/>
        <pc:sldMkLst>
          <pc:docMk/>
          <pc:sldMk cId="310469558" sldId="292"/>
        </pc:sldMkLst>
        <pc:spChg chg="mod">
          <ac:chgData name="EITEL Kristin" userId="739e9691-d663-4742-af8f-23e618410c7d" providerId="ADAL" clId="{EA534A4C-F4E7-40F5-B7D0-325DD54CDFAB}" dt="2021-07-14T15:11:07.490" v="380" actId="1076"/>
          <ac:spMkLst>
            <pc:docMk/>
            <pc:sldMk cId="310469558" sldId="292"/>
            <ac:spMk id="2" creationId="{DD0C69A6-37C9-9E43-B5C2-A9CFBDFC784B}"/>
          </ac:spMkLst>
        </pc:spChg>
      </pc:sldChg>
      <pc:sldChg chg="modSp mod modNotesTx">
        <pc:chgData name="EITEL Kristin" userId="739e9691-d663-4742-af8f-23e618410c7d" providerId="ADAL" clId="{EA534A4C-F4E7-40F5-B7D0-325DD54CDFAB}" dt="2021-07-14T17:35:27.289" v="1559" actId="1035"/>
        <pc:sldMkLst>
          <pc:docMk/>
          <pc:sldMk cId="2202396609" sldId="293"/>
        </pc:sldMkLst>
        <pc:spChg chg="mod">
          <ac:chgData name="EITEL Kristin" userId="739e9691-d663-4742-af8f-23e618410c7d" providerId="ADAL" clId="{EA534A4C-F4E7-40F5-B7D0-325DD54CDFAB}" dt="2021-07-14T17:35:14.305" v="1547" actId="20577"/>
          <ac:spMkLst>
            <pc:docMk/>
            <pc:sldMk cId="2202396609" sldId="293"/>
            <ac:spMk id="2" creationId="{DD0C69A6-37C9-9E43-B5C2-A9CFBDFC784B}"/>
          </ac:spMkLst>
        </pc:spChg>
        <pc:spChg chg="mod">
          <ac:chgData name="EITEL Kristin" userId="739e9691-d663-4742-af8f-23e618410c7d" providerId="ADAL" clId="{EA534A4C-F4E7-40F5-B7D0-325DD54CDFAB}" dt="2021-07-14T16:56:44.203" v="521" actId="115"/>
          <ac:spMkLst>
            <pc:docMk/>
            <pc:sldMk cId="2202396609" sldId="293"/>
            <ac:spMk id="16" creationId="{DE33DD1C-AEFA-4FAE-9E27-C7A5929C66A8}"/>
          </ac:spMkLst>
        </pc:spChg>
        <pc:spChg chg="mod">
          <ac:chgData name="EITEL Kristin" userId="739e9691-d663-4742-af8f-23e618410c7d" providerId="ADAL" clId="{EA534A4C-F4E7-40F5-B7D0-325DD54CDFAB}" dt="2021-07-14T16:56:07.368" v="517" actId="20577"/>
          <ac:spMkLst>
            <pc:docMk/>
            <pc:sldMk cId="2202396609" sldId="293"/>
            <ac:spMk id="17" creationId="{191AA55F-A70C-4F94-BBF0-C3BE2802FA87}"/>
          </ac:spMkLst>
        </pc:spChg>
        <pc:picChg chg="mod">
          <ac:chgData name="EITEL Kristin" userId="739e9691-d663-4742-af8f-23e618410c7d" providerId="ADAL" clId="{EA534A4C-F4E7-40F5-B7D0-325DD54CDFAB}" dt="2021-07-14T17:35:27.289" v="1559" actId="1035"/>
          <ac:picMkLst>
            <pc:docMk/>
            <pc:sldMk cId="2202396609" sldId="293"/>
            <ac:picMk id="10" creationId="{CECCF861-E7E6-43CE-A27F-464185C4A49E}"/>
          </ac:picMkLst>
        </pc:picChg>
      </pc:sldChg>
      <pc:sldChg chg="modSp mod">
        <pc:chgData name="EITEL Kristin" userId="739e9691-d663-4742-af8f-23e618410c7d" providerId="ADAL" clId="{EA534A4C-F4E7-40F5-B7D0-325DD54CDFAB}" dt="2021-07-14T17:33:40.425" v="1522" actId="20577"/>
        <pc:sldMkLst>
          <pc:docMk/>
          <pc:sldMk cId="222507294" sldId="300"/>
        </pc:sldMkLst>
        <pc:spChg chg="mod">
          <ac:chgData name="EITEL Kristin" userId="739e9691-d663-4742-af8f-23e618410c7d" providerId="ADAL" clId="{EA534A4C-F4E7-40F5-B7D0-325DD54CDFAB}" dt="2021-07-14T17:33:40.425" v="1522" actId="20577"/>
          <ac:spMkLst>
            <pc:docMk/>
            <pc:sldMk cId="222507294" sldId="300"/>
            <ac:spMk id="11" creationId="{E1262BA3-2D29-4F61-8A18-B3DEDD1CBC51}"/>
          </ac:spMkLst>
        </pc:spChg>
      </pc:sldChg>
      <pc:sldChg chg="addSp modSp mod">
        <pc:chgData name="EITEL Kristin" userId="739e9691-d663-4742-af8f-23e618410c7d" providerId="ADAL" clId="{EA534A4C-F4E7-40F5-B7D0-325DD54CDFAB}" dt="2021-07-14T17:28:51.334" v="1478" actId="1036"/>
        <pc:sldMkLst>
          <pc:docMk/>
          <pc:sldMk cId="723150359" sldId="306"/>
        </pc:sldMkLst>
        <pc:spChg chg="add mod">
          <ac:chgData name="EITEL Kristin" userId="739e9691-d663-4742-af8f-23e618410c7d" providerId="ADAL" clId="{EA534A4C-F4E7-40F5-B7D0-325DD54CDFAB}" dt="2021-07-14T17:09:00.608" v="1072" actId="1076"/>
          <ac:spMkLst>
            <pc:docMk/>
            <pc:sldMk cId="723150359" sldId="306"/>
            <ac:spMk id="8" creationId="{6ACF5AEE-1015-4DB7-8291-1D6821E3B367}"/>
          </ac:spMkLst>
        </pc:spChg>
        <pc:spChg chg="mod">
          <ac:chgData name="EITEL Kristin" userId="739e9691-d663-4742-af8f-23e618410c7d" providerId="ADAL" clId="{EA534A4C-F4E7-40F5-B7D0-325DD54CDFAB}" dt="2021-07-14T17:11:34.358" v="1190" actId="20577"/>
          <ac:spMkLst>
            <pc:docMk/>
            <pc:sldMk cId="723150359" sldId="306"/>
            <ac:spMk id="10" creationId="{2D4F398A-DB7F-45B2-B617-16ADE6A7B138}"/>
          </ac:spMkLst>
        </pc:spChg>
        <pc:spChg chg="mod">
          <ac:chgData name="EITEL Kristin" userId="739e9691-d663-4742-af8f-23e618410c7d" providerId="ADAL" clId="{EA534A4C-F4E7-40F5-B7D0-325DD54CDFAB}" dt="2021-07-14T17:28:51.334" v="1478" actId="1036"/>
          <ac:spMkLst>
            <pc:docMk/>
            <pc:sldMk cId="723150359" sldId="306"/>
            <ac:spMk id="12" creationId="{7F840B0A-726B-4922-868E-C68F207E16C3}"/>
          </ac:spMkLst>
        </pc:spChg>
      </pc:sldChg>
      <pc:sldChg chg="modSp mod">
        <pc:chgData name="EITEL Kristin" userId="739e9691-d663-4742-af8f-23e618410c7d" providerId="ADAL" clId="{EA534A4C-F4E7-40F5-B7D0-325DD54CDFAB}" dt="2021-07-14T17:55:04.830" v="1580" actId="113"/>
        <pc:sldMkLst>
          <pc:docMk/>
          <pc:sldMk cId="2466928781" sldId="308"/>
        </pc:sldMkLst>
        <pc:spChg chg="mod">
          <ac:chgData name="EITEL Kristin" userId="739e9691-d663-4742-af8f-23e618410c7d" providerId="ADAL" clId="{EA534A4C-F4E7-40F5-B7D0-325DD54CDFAB}" dt="2021-07-14T13:03:14.004" v="355" actId="27636"/>
          <ac:spMkLst>
            <pc:docMk/>
            <pc:sldMk cId="2466928781" sldId="308"/>
            <ac:spMk id="2" creationId="{DD0C69A6-37C9-9E43-B5C2-A9CFBDFC784B}"/>
          </ac:spMkLst>
        </pc:spChg>
        <pc:spChg chg="mod">
          <ac:chgData name="EITEL Kristin" userId="739e9691-d663-4742-af8f-23e618410c7d" providerId="ADAL" clId="{EA534A4C-F4E7-40F5-B7D0-325DD54CDFAB}" dt="2021-07-14T17:55:04.830" v="1580" actId="113"/>
          <ac:spMkLst>
            <pc:docMk/>
            <pc:sldMk cId="2466928781" sldId="308"/>
            <ac:spMk id="7" creationId="{65C2CFF8-CCC5-46E4-8144-1699EEE44901}"/>
          </ac:spMkLst>
        </pc:spChg>
      </pc:sldChg>
      <pc:sldChg chg="ord">
        <pc:chgData name="EITEL Kristin" userId="739e9691-d663-4742-af8f-23e618410c7d" providerId="ADAL" clId="{EA534A4C-F4E7-40F5-B7D0-325DD54CDFAB}" dt="2021-07-15T06:33:42.987" v="2089"/>
        <pc:sldMkLst>
          <pc:docMk/>
          <pc:sldMk cId="1429092129" sldId="316"/>
        </pc:sldMkLst>
      </pc:sldChg>
      <pc:sldChg chg="addSp modSp del mod">
        <pc:chgData name="EITEL Kristin" userId="739e9691-d663-4742-af8f-23e618410c7d" providerId="ADAL" clId="{EA534A4C-F4E7-40F5-B7D0-325DD54CDFAB}" dt="2021-07-14T17:32:41.013" v="1512" actId="2696"/>
        <pc:sldMkLst>
          <pc:docMk/>
          <pc:sldMk cId="805091851" sldId="318"/>
        </pc:sldMkLst>
        <pc:spChg chg="add mod">
          <ac:chgData name="EITEL Kristin" userId="739e9691-d663-4742-af8f-23e618410c7d" providerId="ADAL" clId="{EA534A4C-F4E7-40F5-B7D0-325DD54CDFAB}" dt="2021-07-14T17:02:47.131" v="577"/>
          <ac:spMkLst>
            <pc:docMk/>
            <pc:sldMk cId="805091851" sldId="318"/>
            <ac:spMk id="7" creationId="{6AE311DC-FB62-42B9-8622-0F81EBE1BC9D}"/>
          </ac:spMkLst>
        </pc:spChg>
        <pc:spChg chg="mod">
          <ac:chgData name="EITEL Kristin" userId="739e9691-d663-4742-af8f-23e618410c7d" providerId="ADAL" clId="{EA534A4C-F4E7-40F5-B7D0-325DD54CDFAB}" dt="2021-07-14T17:02:59.180" v="579" actId="207"/>
          <ac:spMkLst>
            <pc:docMk/>
            <pc:sldMk cId="805091851" sldId="318"/>
            <ac:spMk id="10" creationId="{2D4F398A-DB7F-45B2-B617-16ADE6A7B138}"/>
          </ac:spMkLst>
        </pc:spChg>
      </pc:sldChg>
      <pc:sldChg chg="addSp modSp del mod">
        <pc:chgData name="EITEL Kristin" userId="739e9691-d663-4742-af8f-23e618410c7d" providerId="ADAL" clId="{EA534A4C-F4E7-40F5-B7D0-325DD54CDFAB}" dt="2021-07-14T17:33:58.811" v="1523" actId="2696"/>
        <pc:sldMkLst>
          <pc:docMk/>
          <pc:sldMk cId="1029227693" sldId="319"/>
        </pc:sldMkLst>
        <pc:spChg chg="mod">
          <ac:chgData name="EITEL Kristin" userId="739e9691-d663-4742-af8f-23e618410c7d" providerId="ADAL" clId="{EA534A4C-F4E7-40F5-B7D0-325DD54CDFAB}" dt="2021-07-14T16:59:38.764" v="557" actId="1076"/>
          <ac:spMkLst>
            <pc:docMk/>
            <pc:sldMk cId="1029227693" sldId="319"/>
            <ac:spMk id="2" creationId="{DD0C69A6-37C9-9E43-B5C2-A9CFBDFC784B}"/>
          </ac:spMkLst>
        </pc:spChg>
        <pc:spChg chg="add mod">
          <ac:chgData name="EITEL Kristin" userId="739e9691-d663-4742-af8f-23e618410c7d" providerId="ADAL" clId="{EA534A4C-F4E7-40F5-B7D0-325DD54CDFAB}" dt="2021-07-14T17:01:07.883" v="569" actId="20577"/>
          <ac:spMkLst>
            <pc:docMk/>
            <pc:sldMk cId="1029227693" sldId="319"/>
            <ac:spMk id="7" creationId="{FC556EE7-F255-446A-8CE9-00BBFE1FB13F}"/>
          </ac:spMkLst>
        </pc:spChg>
        <pc:spChg chg="mod">
          <ac:chgData name="EITEL Kristin" userId="739e9691-d663-4742-af8f-23e618410c7d" providerId="ADAL" clId="{EA534A4C-F4E7-40F5-B7D0-325DD54CDFAB}" dt="2021-07-14T17:00:57.173" v="564" actId="207"/>
          <ac:spMkLst>
            <pc:docMk/>
            <pc:sldMk cId="1029227693" sldId="319"/>
            <ac:spMk id="10" creationId="{2D4F398A-DB7F-45B2-B617-16ADE6A7B138}"/>
          </ac:spMkLst>
        </pc:spChg>
      </pc:sldChg>
      <pc:sldChg chg="modSp add mod ord">
        <pc:chgData name="EITEL Kristin" userId="739e9691-d663-4742-af8f-23e618410c7d" providerId="ADAL" clId="{EA534A4C-F4E7-40F5-B7D0-325DD54CDFAB}" dt="2021-07-14T15:07:14.710" v="357" actId="20577"/>
        <pc:sldMkLst>
          <pc:docMk/>
          <pc:sldMk cId="1209161789" sldId="321"/>
        </pc:sldMkLst>
        <pc:spChg chg="mod">
          <ac:chgData name="EITEL Kristin" userId="739e9691-d663-4742-af8f-23e618410c7d" providerId="ADAL" clId="{EA534A4C-F4E7-40F5-B7D0-325DD54CDFAB}" dt="2021-07-14T15:07:14.710" v="357" actId="20577"/>
          <ac:spMkLst>
            <pc:docMk/>
            <pc:sldMk cId="1209161789" sldId="321"/>
            <ac:spMk id="2" creationId="{DD0C69A6-37C9-9E43-B5C2-A9CFBDFC784B}"/>
          </ac:spMkLst>
        </pc:spChg>
      </pc:sldChg>
      <pc:sldChg chg="modSp mod">
        <pc:chgData name="EITEL Kristin" userId="739e9691-d663-4742-af8f-23e618410c7d" providerId="ADAL" clId="{EA534A4C-F4E7-40F5-B7D0-325DD54CDFAB}" dt="2021-07-14T19:37:14.628" v="1631" actId="1076"/>
        <pc:sldMkLst>
          <pc:docMk/>
          <pc:sldMk cId="684591139" sldId="326"/>
        </pc:sldMkLst>
        <pc:spChg chg="mod">
          <ac:chgData name="EITEL Kristin" userId="739e9691-d663-4742-af8f-23e618410c7d" providerId="ADAL" clId="{EA534A4C-F4E7-40F5-B7D0-325DD54CDFAB}" dt="2021-07-14T19:35:27.345" v="1610" actId="1076"/>
          <ac:spMkLst>
            <pc:docMk/>
            <pc:sldMk cId="684591139" sldId="326"/>
            <ac:spMk id="5" creationId="{3EAF2FA6-3512-4A73-9D90-55E4BD8BF8AB}"/>
          </ac:spMkLst>
        </pc:spChg>
        <pc:spChg chg="mod">
          <ac:chgData name="EITEL Kristin" userId="739e9691-d663-4742-af8f-23e618410c7d" providerId="ADAL" clId="{EA534A4C-F4E7-40F5-B7D0-325DD54CDFAB}" dt="2021-07-14T19:37:05.419" v="1629" actId="1076"/>
          <ac:spMkLst>
            <pc:docMk/>
            <pc:sldMk cId="684591139" sldId="326"/>
            <ac:spMk id="17" creationId="{191AA55F-A70C-4F94-BBF0-C3BE2802FA87}"/>
          </ac:spMkLst>
        </pc:spChg>
        <pc:picChg chg="mod">
          <ac:chgData name="EITEL Kristin" userId="739e9691-d663-4742-af8f-23e618410c7d" providerId="ADAL" clId="{EA534A4C-F4E7-40F5-B7D0-325DD54CDFAB}" dt="2021-07-14T19:37:01.320" v="1628" actId="1076"/>
          <ac:picMkLst>
            <pc:docMk/>
            <pc:sldMk cId="684591139" sldId="326"/>
            <ac:picMk id="3" creationId="{C3698C18-9C44-43DD-AEB8-9F7278889DD7}"/>
          </ac:picMkLst>
        </pc:picChg>
        <pc:picChg chg="mod">
          <ac:chgData name="EITEL Kristin" userId="739e9691-d663-4742-af8f-23e618410c7d" providerId="ADAL" clId="{EA534A4C-F4E7-40F5-B7D0-325DD54CDFAB}" dt="2021-07-14T19:37:14.628" v="1631" actId="1076"/>
          <ac:picMkLst>
            <pc:docMk/>
            <pc:sldMk cId="684591139" sldId="326"/>
            <ac:picMk id="6" creationId="{C1A80907-02F0-49AA-835B-66B691565D85}"/>
          </ac:picMkLst>
        </pc:picChg>
        <pc:picChg chg="mod">
          <ac:chgData name="EITEL Kristin" userId="739e9691-d663-4742-af8f-23e618410c7d" providerId="ADAL" clId="{EA534A4C-F4E7-40F5-B7D0-325DD54CDFAB}" dt="2021-07-14T19:36:03.114" v="1618" actId="14100"/>
          <ac:picMkLst>
            <pc:docMk/>
            <pc:sldMk cId="684591139" sldId="326"/>
            <ac:picMk id="7" creationId="{F3CE415D-3426-4A2D-83F2-8D1B2C9BCFE7}"/>
          </ac:picMkLst>
        </pc:picChg>
      </pc:sldChg>
      <pc:sldChg chg="addSp modSp mod">
        <pc:chgData name="EITEL Kristin" userId="739e9691-d663-4742-af8f-23e618410c7d" providerId="ADAL" clId="{EA534A4C-F4E7-40F5-B7D0-325DD54CDFAB}" dt="2021-07-14T19:52:29.009" v="1944" actId="20577"/>
        <pc:sldMkLst>
          <pc:docMk/>
          <pc:sldMk cId="3979167445" sldId="327"/>
        </pc:sldMkLst>
        <pc:spChg chg="mod">
          <ac:chgData name="EITEL Kristin" userId="739e9691-d663-4742-af8f-23e618410c7d" providerId="ADAL" clId="{EA534A4C-F4E7-40F5-B7D0-325DD54CDFAB}" dt="2021-07-14T19:52:29.009" v="1944" actId="20577"/>
          <ac:spMkLst>
            <pc:docMk/>
            <pc:sldMk cId="3979167445" sldId="327"/>
            <ac:spMk id="2" creationId="{DD0C69A6-37C9-9E43-B5C2-A9CFBDFC784B}"/>
          </ac:spMkLst>
        </pc:spChg>
        <pc:spChg chg="add mod">
          <ac:chgData name="EITEL Kristin" userId="739e9691-d663-4742-af8f-23e618410c7d" providerId="ADAL" clId="{EA534A4C-F4E7-40F5-B7D0-325DD54CDFAB}" dt="2021-07-14T19:49:49.695" v="1941" actId="1076"/>
          <ac:spMkLst>
            <pc:docMk/>
            <pc:sldMk cId="3979167445" sldId="327"/>
            <ac:spMk id="5" creationId="{CB9C6BF9-13AA-4131-B44D-5FCAC07F9E33}"/>
          </ac:spMkLst>
        </pc:spChg>
        <pc:spChg chg="add mod">
          <ac:chgData name="EITEL Kristin" userId="739e9691-d663-4742-af8f-23e618410c7d" providerId="ADAL" clId="{EA534A4C-F4E7-40F5-B7D0-325DD54CDFAB}" dt="2021-07-14T19:40:53.792" v="1759" actId="255"/>
          <ac:spMkLst>
            <pc:docMk/>
            <pc:sldMk cId="3979167445" sldId="327"/>
            <ac:spMk id="11" creationId="{77104F63-DB09-46EB-9CB9-570B895B24C6}"/>
          </ac:spMkLst>
        </pc:spChg>
        <pc:spChg chg="mod">
          <ac:chgData name="EITEL Kristin" userId="739e9691-d663-4742-af8f-23e618410c7d" providerId="ADAL" clId="{EA534A4C-F4E7-40F5-B7D0-325DD54CDFAB}" dt="2021-07-14T19:49:20.695" v="1935" actId="113"/>
          <ac:spMkLst>
            <pc:docMk/>
            <pc:sldMk cId="3979167445" sldId="327"/>
            <ac:spMk id="17" creationId="{191AA55F-A70C-4F94-BBF0-C3BE2802FA87}"/>
          </ac:spMkLst>
        </pc:spChg>
        <pc:spChg chg="mod">
          <ac:chgData name="EITEL Kristin" userId="739e9691-d663-4742-af8f-23e618410c7d" providerId="ADAL" clId="{EA534A4C-F4E7-40F5-B7D0-325DD54CDFAB}" dt="2021-07-14T19:40:34.923" v="1755" actId="1076"/>
          <ac:spMkLst>
            <pc:docMk/>
            <pc:sldMk cId="3979167445" sldId="327"/>
            <ac:spMk id="18" creationId="{8529D20A-1B15-4999-89D6-66B684EB3A98}"/>
          </ac:spMkLst>
        </pc:spChg>
      </pc:sldChg>
      <pc:sldChg chg="add del">
        <pc:chgData name="EITEL Kristin" userId="739e9691-d663-4742-af8f-23e618410c7d" providerId="ADAL" clId="{EA534A4C-F4E7-40F5-B7D0-325DD54CDFAB}" dt="2021-07-14T17:34:53.810" v="1524" actId="2696"/>
        <pc:sldMkLst>
          <pc:docMk/>
          <pc:sldMk cId="1576233676" sldId="328"/>
        </pc:sldMkLst>
      </pc:sldChg>
      <pc:sldChg chg="delSp modSp add mod">
        <pc:chgData name="EITEL Kristin" userId="739e9691-d663-4742-af8f-23e618410c7d" providerId="ADAL" clId="{EA534A4C-F4E7-40F5-B7D0-325DD54CDFAB}" dt="2021-07-14T17:28:42.728" v="1474" actId="113"/>
        <pc:sldMkLst>
          <pc:docMk/>
          <pc:sldMk cId="1632405669" sldId="329"/>
        </pc:sldMkLst>
        <pc:spChg chg="mod">
          <ac:chgData name="EITEL Kristin" userId="739e9691-d663-4742-af8f-23e618410c7d" providerId="ADAL" clId="{EA534A4C-F4E7-40F5-B7D0-325DD54CDFAB}" dt="2021-07-14T17:28:42.728" v="1474" actId="113"/>
          <ac:spMkLst>
            <pc:docMk/>
            <pc:sldMk cId="1632405669" sldId="329"/>
            <ac:spMk id="2" creationId="{DD0C69A6-37C9-9E43-B5C2-A9CFBDFC784B}"/>
          </ac:spMkLst>
        </pc:spChg>
        <pc:spChg chg="del">
          <ac:chgData name="EITEL Kristin" userId="739e9691-d663-4742-af8f-23e618410c7d" providerId="ADAL" clId="{EA534A4C-F4E7-40F5-B7D0-325DD54CDFAB}" dt="2021-07-14T17:13:22.001" v="1203" actId="478"/>
          <ac:spMkLst>
            <pc:docMk/>
            <pc:sldMk cId="1632405669" sldId="329"/>
            <ac:spMk id="16" creationId="{DE33DD1C-AEFA-4FAE-9E27-C7A5929C66A8}"/>
          </ac:spMkLst>
        </pc:spChg>
        <pc:spChg chg="mod">
          <ac:chgData name="EITEL Kristin" userId="739e9691-d663-4742-af8f-23e618410c7d" providerId="ADAL" clId="{EA534A4C-F4E7-40F5-B7D0-325DD54CDFAB}" dt="2021-07-14T17:28:13.279" v="1472" actId="1036"/>
          <ac:spMkLst>
            <pc:docMk/>
            <pc:sldMk cId="1632405669" sldId="329"/>
            <ac:spMk id="17" creationId="{191AA55F-A70C-4F94-BBF0-C3BE2802FA87}"/>
          </ac:spMkLst>
        </pc:spChg>
        <pc:picChg chg="mod">
          <ac:chgData name="EITEL Kristin" userId="739e9691-d663-4742-af8f-23e618410c7d" providerId="ADAL" clId="{EA534A4C-F4E7-40F5-B7D0-325DD54CDFAB}" dt="2021-07-14T17:23:14.115" v="1401" actId="1076"/>
          <ac:picMkLst>
            <pc:docMk/>
            <pc:sldMk cId="1632405669" sldId="329"/>
            <ac:picMk id="10" creationId="{CECCF861-E7E6-43CE-A27F-464185C4A49E}"/>
          </ac:picMkLst>
        </pc:picChg>
        <pc:cxnChg chg="mod">
          <ac:chgData name="EITEL Kristin" userId="739e9691-d663-4742-af8f-23e618410c7d" providerId="ADAL" clId="{EA534A4C-F4E7-40F5-B7D0-325DD54CDFAB}" dt="2021-07-14T17:28:05.597" v="1465" actId="1036"/>
          <ac:cxnSpMkLst>
            <pc:docMk/>
            <pc:sldMk cId="1632405669" sldId="329"/>
            <ac:cxnSpMk id="8" creationId="{FDA9EB1F-33AB-4014-9872-12C41AE6D6DA}"/>
          </ac:cxnSpMkLst>
        </pc:cxnChg>
      </pc:sldChg>
      <pc:sldChg chg="addSp delSp modSp add del mod">
        <pc:chgData name="EITEL Kristin" userId="739e9691-d663-4742-af8f-23e618410c7d" providerId="ADAL" clId="{EA534A4C-F4E7-40F5-B7D0-325DD54CDFAB}" dt="2021-07-14T17:54:14.298" v="1560" actId="2696"/>
        <pc:sldMkLst>
          <pc:docMk/>
          <pc:sldMk cId="2035491222" sldId="330"/>
        </pc:sldMkLst>
        <pc:spChg chg="del">
          <ac:chgData name="EITEL Kristin" userId="739e9691-d663-4742-af8f-23e618410c7d" providerId="ADAL" clId="{EA534A4C-F4E7-40F5-B7D0-325DD54CDFAB}" dt="2021-07-14T17:30:21.430" v="1496" actId="478"/>
          <ac:spMkLst>
            <pc:docMk/>
            <pc:sldMk cId="2035491222" sldId="330"/>
            <ac:spMk id="2" creationId="{DD0C69A6-37C9-9E43-B5C2-A9CFBDFC784B}"/>
          </ac:spMkLst>
        </pc:spChg>
        <pc:spChg chg="del">
          <ac:chgData name="EITEL Kristin" userId="739e9691-d663-4742-af8f-23e618410c7d" providerId="ADAL" clId="{EA534A4C-F4E7-40F5-B7D0-325DD54CDFAB}" dt="2021-07-14T17:31:28.876" v="1505" actId="478"/>
          <ac:spMkLst>
            <pc:docMk/>
            <pc:sldMk cId="2035491222" sldId="330"/>
            <ac:spMk id="4" creationId="{A2547DDA-FF0E-5448-BCCE-76D1EAA5CD99}"/>
          </ac:spMkLst>
        </pc:spChg>
        <pc:spChg chg="add del mod">
          <ac:chgData name="EITEL Kristin" userId="739e9691-d663-4742-af8f-23e618410c7d" providerId="ADAL" clId="{EA534A4C-F4E7-40F5-B7D0-325DD54CDFAB}" dt="2021-07-14T17:30:23.463" v="1497" actId="478"/>
          <ac:spMkLst>
            <pc:docMk/>
            <pc:sldMk cId="2035491222" sldId="330"/>
            <ac:spMk id="5" creationId="{B3697547-444A-4D18-8F88-3FA0DDEBB67E}"/>
          </ac:spMkLst>
        </pc:spChg>
        <pc:spChg chg="add del mod">
          <ac:chgData name="EITEL Kristin" userId="739e9691-d663-4742-af8f-23e618410c7d" providerId="ADAL" clId="{EA534A4C-F4E7-40F5-B7D0-325DD54CDFAB}" dt="2021-07-14T17:31:36.981" v="1506" actId="478"/>
          <ac:spMkLst>
            <pc:docMk/>
            <pc:sldMk cId="2035491222" sldId="330"/>
            <ac:spMk id="9" creationId="{C0D6A8D9-9E19-4CFE-A437-84637868067E}"/>
          </ac:spMkLst>
        </pc:spChg>
        <pc:spChg chg="add mod">
          <ac:chgData name="EITEL Kristin" userId="739e9691-d663-4742-af8f-23e618410c7d" providerId="ADAL" clId="{EA534A4C-F4E7-40F5-B7D0-325DD54CDFAB}" dt="2021-07-14T17:32:28.874" v="1511" actId="948"/>
          <ac:spMkLst>
            <pc:docMk/>
            <pc:sldMk cId="2035491222" sldId="330"/>
            <ac:spMk id="11" creationId="{73A63FD6-5E0A-4943-AAE2-BBCD7F3A278A}"/>
          </ac:spMkLst>
        </pc:spChg>
        <pc:spChg chg="mod">
          <ac:chgData name="EITEL Kristin" userId="739e9691-d663-4742-af8f-23e618410c7d" providerId="ADAL" clId="{EA534A4C-F4E7-40F5-B7D0-325DD54CDFAB}" dt="2021-07-14T17:30:13.902" v="1495" actId="1076"/>
          <ac:spMkLst>
            <pc:docMk/>
            <pc:sldMk cId="2035491222" sldId="330"/>
            <ac:spMk id="17" creationId="{191AA55F-A70C-4F94-BBF0-C3BE2802FA87}"/>
          </ac:spMkLst>
        </pc:spChg>
        <pc:picChg chg="del">
          <ac:chgData name="EITEL Kristin" userId="739e9691-d663-4742-af8f-23e618410c7d" providerId="ADAL" clId="{EA534A4C-F4E7-40F5-B7D0-325DD54CDFAB}" dt="2021-07-14T17:30:30.581" v="1499" actId="478"/>
          <ac:picMkLst>
            <pc:docMk/>
            <pc:sldMk cId="2035491222" sldId="330"/>
            <ac:picMk id="10" creationId="{CECCF861-E7E6-43CE-A27F-464185C4A49E}"/>
          </ac:picMkLst>
        </pc:picChg>
        <pc:cxnChg chg="mod">
          <ac:chgData name="EITEL Kristin" userId="739e9691-d663-4742-af8f-23e618410c7d" providerId="ADAL" clId="{EA534A4C-F4E7-40F5-B7D0-325DD54CDFAB}" dt="2021-07-14T17:30:28.868" v="1498" actId="1076"/>
          <ac:cxnSpMkLst>
            <pc:docMk/>
            <pc:sldMk cId="2035491222" sldId="330"/>
            <ac:cxnSpMk id="8" creationId="{FDA9EB1F-33AB-4014-9872-12C41AE6D6DA}"/>
          </ac:cxnSpMkLst>
        </pc:cxnChg>
      </pc:sldChg>
      <pc:sldChg chg="delSp modSp add del mod">
        <pc:chgData name="EITEL Kristin" userId="739e9691-d663-4742-af8f-23e618410c7d" providerId="ADAL" clId="{EA534A4C-F4E7-40F5-B7D0-325DD54CDFAB}" dt="2021-07-14T17:54:18.280" v="1561" actId="2696"/>
        <pc:sldMkLst>
          <pc:docMk/>
          <pc:sldMk cId="2529096768" sldId="331"/>
        </pc:sldMkLst>
        <pc:spChg chg="del">
          <ac:chgData name="EITEL Kristin" userId="739e9691-d663-4742-af8f-23e618410c7d" providerId="ADAL" clId="{EA534A4C-F4E7-40F5-B7D0-325DD54CDFAB}" dt="2021-07-14T17:31:12.222" v="1503" actId="478"/>
          <ac:spMkLst>
            <pc:docMk/>
            <pc:sldMk cId="2529096768" sldId="331"/>
            <ac:spMk id="4" creationId="{A2547DDA-FF0E-5448-BCCE-76D1EAA5CD99}"/>
          </ac:spMkLst>
        </pc:spChg>
        <pc:spChg chg="mod">
          <ac:chgData name="EITEL Kristin" userId="739e9691-d663-4742-af8f-23e618410c7d" providerId="ADAL" clId="{EA534A4C-F4E7-40F5-B7D0-325DD54CDFAB}" dt="2021-07-14T17:31:19.876" v="1504" actId="1076"/>
          <ac:spMkLst>
            <pc:docMk/>
            <pc:sldMk cId="2529096768" sldId="331"/>
            <ac:spMk id="9" creationId="{C0D6A8D9-9E19-4CFE-A437-84637868067E}"/>
          </ac:spMkLst>
        </pc:spChg>
      </pc:sldChg>
    </pc:docChg>
  </pc:docChgLst>
  <pc:docChgLst>
    <pc:chgData name="LANE Marianne Eleanor (SLWOP)" userId="S::mlane@iom.int::3c2acb6c-e797-4826-a3d9-06645325c9fe" providerId="AD" clId="Web-{9771860E-79C7-5537-A7EB-F8C97652CCB4}"/>
    <pc:docChg chg="addSld delSld modSld">
      <pc:chgData name="LANE Marianne Eleanor (SLWOP)" userId="S::mlane@iom.int::3c2acb6c-e797-4826-a3d9-06645325c9fe" providerId="AD" clId="Web-{9771860E-79C7-5537-A7EB-F8C97652CCB4}" dt="2021-10-15T06:51:28.104" v="430" actId="1076"/>
      <pc:docMkLst>
        <pc:docMk/>
      </pc:docMkLst>
      <pc:sldChg chg="delSp modSp">
        <pc:chgData name="LANE Marianne Eleanor (SLWOP)" userId="S::mlane@iom.int::3c2acb6c-e797-4826-a3d9-06645325c9fe" providerId="AD" clId="Web-{9771860E-79C7-5537-A7EB-F8C97652CCB4}" dt="2021-10-15T06:51:28.104" v="430" actId="1076"/>
        <pc:sldMkLst>
          <pc:docMk/>
          <pc:sldMk cId="1856047006" sldId="263"/>
        </pc:sldMkLst>
        <pc:spChg chg="mod">
          <ac:chgData name="LANE Marianne Eleanor (SLWOP)" userId="S::mlane@iom.int::3c2acb6c-e797-4826-a3d9-06645325c9fe" providerId="AD" clId="Web-{9771860E-79C7-5537-A7EB-F8C97652CCB4}" dt="2021-10-15T06:51:28.104" v="430" actId="1076"/>
          <ac:spMkLst>
            <pc:docMk/>
            <pc:sldMk cId="1856047006" sldId="263"/>
            <ac:spMk id="3" creationId="{3DB84534-D890-9F4B-A3D1-76781B37D6DD}"/>
          </ac:spMkLst>
        </pc:spChg>
        <pc:spChg chg="mod">
          <ac:chgData name="LANE Marianne Eleanor (SLWOP)" userId="S::mlane@iom.int::3c2acb6c-e797-4826-a3d9-06645325c9fe" providerId="AD" clId="Web-{9771860E-79C7-5537-A7EB-F8C97652CCB4}" dt="2021-10-15T06:50:59.744" v="423" actId="1076"/>
          <ac:spMkLst>
            <pc:docMk/>
            <pc:sldMk cId="1856047006" sldId="263"/>
            <ac:spMk id="16" creationId="{865FAF33-D8ED-482D-9FA2-9BBD56E11F9E}"/>
          </ac:spMkLst>
        </pc:spChg>
        <pc:spChg chg="del">
          <ac:chgData name="LANE Marianne Eleanor (SLWOP)" userId="S::mlane@iom.int::3c2acb6c-e797-4826-a3d9-06645325c9fe" providerId="AD" clId="Web-{9771860E-79C7-5537-A7EB-F8C97652CCB4}" dt="2021-10-15T06:47:50.364" v="291"/>
          <ac:spMkLst>
            <pc:docMk/>
            <pc:sldMk cId="1856047006" sldId="263"/>
            <ac:spMk id="17" creationId="{55E4EF7E-35A2-4365-AACE-F7C8ECF27394}"/>
          </ac:spMkLst>
        </pc:spChg>
      </pc:sldChg>
      <pc:sldChg chg="addSp modSp add del">
        <pc:chgData name="LANE Marianne Eleanor (SLWOP)" userId="S::mlane@iom.int::3c2acb6c-e797-4826-a3d9-06645325c9fe" providerId="AD" clId="Web-{9771860E-79C7-5537-A7EB-F8C97652CCB4}" dt="2021-10-15T06:43:51.467" v="239" actId="20577"/>
        <pc:sldMkLst>
          <pc:docMk/>
          <pc:sldMk cId="3689408154" sldId="295"/>
        </pc:sldMkLst>
        <pc:spChg chg="mod">
          <ac:chgData name="LANE Marianne Eleanor (SLWOP)" userId="S::mlane@iom.int::3c2acb6c-e797-4826-a3d9-06645325c9fe" providerId="AD" clId="Web-{9771860E-79C7-5537-A7EB-F8C97652CCB4}" dt="2021-10-15T06:40:25.180" v="224" actId="20577"/>
          <ac:spMkLst>
            <pc:docMk/>
            <pc:sldMk cId="3689408154" sldId="295"/>
            <ac:spMk id="10" creationId="{83FD2D03-B72D-44B6-A14D-C182610E55E8}"/>
          </ac:spMkLst>
        </pc:spChg>
        <pc:spChg chg="add mod">
          <ac:chgData name="LANE Marianne Eleanor (SLWOP)" userId="S::mlane@iom.int::3c2acb6c-e797-4826-a3d9-06645325c9fe" providerId="AD" clId="Web-{9771860E-79C7-5537-A7EB-F8C97652CCB4}" dt="2021-10-15T06:43:01.512" v="227" actId="1076"/>
          <ac:spMkLst>
            <pc:docMk/>
            <pc:sldMk cId="3689408154" sldId="295"/>
            <ac:spMk id="1446" creationId="{31342840-3358-47CD-8509-1E46177787C8}"/>
          </ac:spMkLst>
        </pc:spChg>
        <pc:graphicFrameChg chg="mod modGraphic">
          <ac:chgData name="LANE Marianne Eleanor (SLWOP)" userId="S::mlane@iom.int::3c2acb6c-e797-4826-a3d9-06645325c9fe" providerId="AD" clId="Web-{9771860E-79C7-5537-A7EB-F8C97652CCB4}" dt="2021-10-15T06:43:51.467" v="239" actId="20577"/>
          <ac:graphicFrameMkLst>
            <pc:docMk/>
            <pc:sldMk cId="3689408154" sldId="295"/>
            <ac:graphicFrameMk id="9" creationId="{DF25E8CC-E91F-4DFF-BE14-4400632CB701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33C876-0FC6-4E01-86F4-39A744B48B80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9500EF-5A39-4F42-AE0F-863EBCF66336}">
      <dgm:prSet phldrT="[Text]" phldr="0"/>
      <dgm:spPr/>
      <dgm:t>
        <a:bodyPr/>
        <a:lstStyle/>
        <a:p>
          <a:pPr rtl="0"/>
          <a:r>
            <a:rPr lang="en-US" b="0" i="0" u="none" strike="noStrike" cap="none" baseline="0" noProof="0">
              <a:latin typeface="Century Gothic"/>
            </a:rPr>
            <a:t>Populations at risk of being left behind</a:t>
          </a:r>
        </a:p>
      </dgm:t>
    </dgm:pt>
    <dgm:pt modelId="{FF9CAD2B-098D-4280-9CCD-0084E36B6611}" type="parTrans" cxnId="{9C7E067A-9F7A-4866-993C-CD19F680D7AA}">
      <dgm:prSet/>
      <dgm:spPr/>
      <dgm:t>
        <a:bodyPr/>
        <a:lstStyle/>
        <a:p>
          <a:endParaRPr lang="en-US"/>
        </a:p>
      </dgm:t>
    </dgm:pt>
    <dgm:pt modelId="{C4C98018-4708-46EF-B4AA-F37FF8606280}" type="sibTrans" cxnId="{9C7E067A-9F7A-4866-993C-CD19F680D7AA}">
      <dgm:prSet/>
      <dgm:spPr/>
      <dgm:t>
        <a:bodyPr/>
        <a:lstStyle/>
        <a:p>
          <a:endParaRPr lang="en-US"/>
        </a:p>
      </dgm:t>
    </dgm:pt>
    <dgm:pt modelId="{434FB742-80E6-4CC3-AC49-884F002949FB}">
      <dgm:prSet phldrT="[Text]" phldr="0"/>
      <dgm:spPr/>
      <dgm:t>
        <a:bodyPr/>
        <a:lstStyle/>
        <a:p>
          <a:pPr rtl="0"/>
          <a:r>
            <a:rPr lang="en-US">
              <a:latin typeface="Century Gothic" panose="020B0502020202020204"/>
            </a:rPr>
            <a:t>Social development and exclusion</a:t>
          </a:r>
          <a:endParaRPr lang="en-US"/>
        </a:p>
      </dgm:t>
    </dgm:pt>
    <dgm:pt modelId="{F852880F-DA81-4F56-8844-36908293E674}" type="parTrans" cxnId="{6BAFA8C7-3609-456F-97A0-4D4BC0D479BD}">
      <dgm:prSet/>
      <dgm:spPr/>
      <dgm:t>
        <a:bodyPr/>
        <a:lstStyle/>
        <a:p>
          <a:endParaRPr lang="en-US"/>
        </a:p>
      </dgm:t>
    </dgm:pt>
    <dgm:pt modelId="{531EF98C-2082-48BB-B768-8588B76234F8}" type="sibTrans" cxnId="{6BAFA8C7-3609-456F-97A0-4D4BC0D479BD}">
      <dgm:prSet/>
      <dgm:spPr/>
      <dgm:t>
        <a:bodyPr/>
        <a:lstStyle/>
        <a:p>
          <a:endParaRPr lang="en-US"/>
        </a:p>
      </dgm:t>
    </dgm:pt>
    <dgm:pt modelId="{77B1FBE5-CF6E-4795-B066-4497CCE0BB3E}">
      <dgm:prSet phldrT="[Text]" phldr="0"/>
      <dgm:spPr/>
      <dgm:t>
        <a:bodyPr/>
        <a:lstStyle/>
        <a:p>
          <a:pPr rtl="0"/>
          <a:r>
            <a:rPr lang="en-US">
              <a:latin typeface="Century Gothic" panose="020B0502020202020204"/>
            </a:rPr>
            <a:t>Economic transformation &amp; financial landscape analysis</a:t>
          </a:r>
          <a:endParaRPr lang="en-US"/>
        </a:p>
      </dgm:t>
    </dgm:pt>
    <dgm:pt modelId="{330E178C-1859-416E-8264-CC381544F139}" type="parTrans" cxnId="{6F994145-1903-42CC-A100-39F7EECD7F1E}">
      <dgm:prSet/>
      <dgm:spPr/>
      <dgm:t>
        <a:bodyPr/>
        <a:lstStyle/>
        <a:p>
          <a:endParaRPr lang="en-US"/>
        </a:p>
      </dgm:t>
    </dgm:pt>
    <dgm:pt modelId="{B50E78ED-87BB-40A9-96D3-6192D79E7E05}" type="sibTrans" cxnId="{6F994145-1903-42CC-A100-39F7EECD7F1E}">
      <dgm:prSet/>
      <dgm:spPr/>
      <dgm:t>
        <a:bodyPr/>
        <a:lstStyle/>
        <a:p>
          <a:endParaRPr lang="en-US"/>
        </a:p>
      </dgm:t>
    </dgm:pt>
    <dgm:pt modelId="{E20825E8-0702-46E9-B937-EF4F01F5B0A6}">
      <dgm:prSet phldrT="[Text]" phldr="0"/>
      <dgm:spPr/>
      <dgm:t>
        <a:bodyPr/>
        <a:lstStyle/>
        <a:p>
          <a:pPr rtl="0"/>
          <a:r>
            <a:rPr lang="en-US">
              <a:latin typeface="Century Gothic" panose="020B0502020202020204"/>
            </a:rPr>
            <a:t>Environment and climate change analysis</a:t>
          </a:r>
          <a:endParaRPr lang="en-US"/>
        </a:p>
      </dgm:t>
    </dgm:pt>
    <dgm:pt modelId="{4CD0EA31-A487-4107-9B6F-3AFDA65C4B8E}" type="parTrans" cxnId="{F40C700E-0296-4E22-9E21-3CBD632E7625}">
      <dgm:prSet/>
      <dgm:spPr/>
      <dgm:t>
        <a:bodyPr/>
        <a:lstStyle/>
        <a:p>
          <a:endParaRPr lang="en-US"/>
        </a:p>
      </dgm:t>
    </dgm:pt>
    <dgm:pt modelId="{97F9061B-F226-41E3-95EA-A32D696B8CE9}" type="sibTrans" cxnId="{F40C700E-0296-4E22-9E21-3CBD632E7625}">
      <dgm:prSet/>
      <dgm:spPr/>
      <dgm:t>
        <a:bodyPr/>
        <a:lstStyle/>
        <a:p>
          <a:endParaRPr lang="en-US"/>
        </a:p>
      </dgm:t>
    </dgm:pt>
    <dgm:pt modelId="{35B04FB2-DFF2-4D49-BBC6-CFF07756561D}">
      <dgm:prSet phldrT="[Text]" phldr="0"/>
      <dgm:spPr/>
      <dgm:t>
        <a:bodyPr/>
        <a:lstStyle/>
        <a:p>
          <a:pPr rtl="0"/>
          <a:r>
            <a:rPr lang="en-US">
              <a:latin typeface="Century Gothic" panose="020B0502020202020204"/>
            </a:rPr>
            <a:t>Governance and political analysis</a:t>
          </a:r>
          <a:endParaRPr lang="en-US"/>
        </a:p>
      </dgm:t>
    </dgm:pt>
    <dgm:pt modelId="{DDADED3B-A22D-466A-B706-2A81F0FFD22B}" type="parTrans" cxnId="{25DAAD73-E722-4E78-A4E9-0D880A4F1255}">
      <dgm:prSet/>
      <dgm:spPr/>
      <dgm:t>
        <a:bodyPr/>
        <a:lstStyle/>
        <a:p>
          <a:endParaRPr lang="en-US"/>
        </a:p>
      </dgm:t>
    </dgm:pt>
    <dgm:pt modelId="{A41AFCB9-9993-4F33-9F13-C273981F45E2}" type="sibTrans" cxnId="{25DAAD73-E722-4E78-A4E9-0D880A4F1255}">
      <dgm:prSet/>
      <dgm:spPr/>
      <dgm:t>
        <a:bodyPr/>
        <a:lstStyle/>
        <a:p>
          <a:endParaRPr lang="en-US"/>
        </a:p>
      </dgm:t>
    </dgm:pt>
    <dgm:pt modelId="{ACF01F38-E283-4FC5-89DC-3808F99D9C90}">
      <dgm:prSet phldr="0"/>
      <dgm:spPr/>
      <dgm:t>
        <a:bodyPr/>
        <a:lstStyle/>
        <a:p>
          <a:pPr rtl="0"/>
          <a:r>
            <a:rPr lang="en-US">
              <a:latin typeface="Century Gothic"/>
            </a:rPr>
            <a:t>Multidimensional risk analysis</a:t>
          </a:r>
        </a:p>
      </dgm:t>
    </dgm:pt>
    <dgm:pt modelId="{91AF11D9-E4AC-414F-A4B3-AF97B076E2F3}" type="parTrans" cxnId="{58C9ECE6-67E8-4645-89A1-B6382CF7E6A3}">
      <dgm:prSet/>
      <dgm:spPr/>
      <dgm:t>
        <a:bodyPr/>
        <a:lstStyle/>
        <a:p>
          <a:endParaRPr lang="en-US"/>
        </a:p>
      </dgm:t>
    </dgm:pt>
    <dgm:pt modelId="{619AB9D5-D714-48B5-9A56-9204D897B390}" type="sibTrans" cxnId="{58C9ECE6-67E8-4645-89A1-B6382CF7E6A3}">
      <dgm:prSet/>
      <dgm:spPr/>
      <dgm:t>
        <a:bodyPr/>
        <a:lstStyle/>
        <a:p>
          <a:endParaRPr lang="en-GB"/>
        </a:p>
      </dgm:t>
    </dgm:pt>
    <dgm:pt modelId="{8AFABB7F-60F4-462E-89B1-499BF45EA30C}">
      <dgm:prSet phldr="0"/>
      <dgm:spPr/>
      <dgm:t>
        <a:bodyPr/>
        <a:lstStyle/>
        <a:p>
          <a:pPr rtl="0"/>
          <a:r>
            <a:rPr lang="en-US">
              <a:latin typeface="Century Gothic"/>
            </a:rPr>
            <a:t>H-D-P linkages </a:t>
          </a:r>
        </a:p>
      </dgm:t>
    </dgm:pt>
    <dgm:pt modelId="{EFCF490F-1AD1-4469-A399-18B55D38270F}" type="parTrans" cxnId="{3139EEEA-4375-4C39-A689-AD7F7B6B36BE}">
      <dgm:prSet/>
      <dgm:spPr/>
      <dgm:t>
        <a:bodyPr/>
        <a:lstStyle/>
        <a:p>
          <a:endParaRPr lang="en-US"/>
        </a:p>
      </dgm:t>
    </dgm:pt>
    <dgm:pt modelId="{5B55D5A1-9EDA-49C4-A2CF-346F9790B2AE}" type="sibTrans" cxnId="{3139EEEA-4375-4C39-A689-AD7F7B6B36BE}">
      <dgm:prSet/>
      <dgm:spPr/>
      <dgm:t>
        <a:bodyPr/>
        <a:lstStyle/>
        <a:p>
          <a:endParaRPr lang="en-GB"/>
        </a:p>
      </dgm:t>
    </dgm:pt>
    <dgm:pt modelId="{1D05899A-6866-4548-A00D-B99B99748562}" type="pres">
      <dgm:prSet presAssocID="{F433C876-0FC6-4E01-86F4-39A744B48B80}" presName="diagram" presStyleCnt="0">
        <dgm:presLayoutVars>
          <dgm:dir/>
          <dgm:resizeHandles val="exact"/>
        </dgm:presLayoutVars>
      </dgm:prSet>
      <dgm:spPr/>
    </dgm:pt>
    <dgm:pt modelId="{9EB038FC-B1F9-4BAA-89F6-0729073EFD7B}" type="pres">
      <dgm:prSet presAssocID="{D79500EF-5A39-4F42-AE0F-863EBCF66336}" presName="node" presStyleLbl="node1" presStyleIdx="0" presStyleCnt="7">
        <dgm:presLayoutVars>
          <dgm:bulletEnabled val="1"/>
        </dgm:presLayoutVars>
      </dgm:prSet>
      <dgm:spPr/>
    </dgm:pt>
    <dgm:pt modelId="{ECAE7EBB-A646-488C-8676-308539C196ED}" type="pres">
      <dgm:prSet presAssocID="{C4C98018-4708-46EF-B4AA-F37FF8606280}" presName="sibTrans" presStyleCnt="0"/>
      <dgm:spPr/>
    </dgm:pt>
    <dgm:pt modelId="{4189518E-4261-438F-8711-DE2A234DEDD2}" type="pres">
      <dgm:prSet presAssocID="{434FB742-80E6-4CC3-AC49-884F002949FB}" presName="node" presStyleLbl="node1" presStyleIdx="1" presStyleCnt="7">
        <dgm:presLayoutVars>
          <dgm:bulletEnabled val="1"/>
        </dgm:presLayoutVars>
      </dgm:prSet>
      <dgm:spPr/>
    </dgm:pt>
    <dgm:pt modelId="{DDA9691F-80F7-4307-9AB8-98335A55F98E}" type="pres">
      <dgm:prSet presAssocID="{531EF98C-2082-48BB-B768-8588B76234F8}" presName="sibTrans" presStyleCnt="0"/>
      <dgm:spPr/>
    </dgm:pt>
    <dgm:pt modelId="{4E8B0069-B728-49C2-AC49-51F67B9FF2B8}" type="pres">
      <dgm:prSet presAssocID="{77B1FBE5-CF6E-4795-B066-4497CCE0BB3E}" presName="node" presStyleLbl="node1" presStyleIdx="2" presStyleCnt="7">
        <dgm:presLayoutVars>
          <dgm:bulletEnabled val="1"/>
        </dgm:presLayoutVars>
      </dgm:prSet>
      <dgm:spPr/>
    </dgm:pt>
    <dgm:pt modelId="{560F376C-20DB-4127-8C19-1154056F1E23}" type="pres">
      <dgm:prSet presAssocID="{B50E78ED-87BB-40A9-96D3-6192D79E7E05}" presName="sibTrans" presStyleCnt="0"/>
      <dgm:spPr/>
    </dgm:pt>
    <dgm:pt modelId="{B9267AAB-EAD2-44DB-9F60-BA6731789D9B}" type="pres">
      <dgm:prSet presAssocID="{E20825E8-0702-46E9-B937-EF4F01F5B0A6}" presName="node" presStyleLbl="node1" presStyleIdx="3" presStyleCnt="7">
        <dgm:presLayoutVars>
          <dgm:bulletEnabled val="1"/>
        </dgm:presLayoutVars>
      </dgm:prSet>
      <dgm:spPr/>
    </dgm:pt>
    <dgm:pt modelId="{1876C839-B37B-4B4C-B633-0FD06AE4EDEA}" type="pres">
      <dgm:prSet presAssocID="{97F9061B-F226-41E3-95EA-A32D696B8CE9}" presName="sibTrans" presStyleCnt="0"/>
      <dgm:spPr/>
    </dgm:pt>
    <dgm:pt modelId="{EE07F95C-247B-4C4E-B3A0-ECA9B17E90C1}" type="pres">
      <dgm:prSet presAssocID="{35B04FB2-DFF2-4D49-BBC6-CFF07756561D}" presName="node" presStyleLbl="node1" presStyleIdx="4" presStyleCnt="7">
        <dgm:presLayoutVars>
          <dgm:bulletEnabled val="1"/>
        </dgm:presLayoutVars>
      </dgm:prSet>
      <dgm:spPr/>
    </dgm:pt>
    <dgm:pt modelId="{DF8BB336-5668-4F6C-8BD0-AD00ADC03AA1}" type="pres">
      <dgm:prSet presAssocID="{A41AFCB9-9993-4F33-9F13-C273981F45E2}" presName="sibTrans" presStyleCnt="0"/>
      <dgm:spPr/>
    </dgm:pt>
    <dgm:pt modelId="{6BA72F6B-D688-42D1-9B21-922F830741FF}" type="pres">
      <dgm:prSet presAssocID="{ACF01F38-E283-4FC5-89DC-3808F99D9C90}" presName="node" presStyleLbl="node1" presStyleIdx="5" presStyleCnt="7">
        <dgm:presLayoutVars>
          <dgm:bulletEnabled val="1"/>
        </dgm:presLayoutVars>
      </dgm:prSet>
      <dgm:spPr/>
    </dgm:pt>
    <dgm:pt modelId="{EAF04833-B1C0-4C18-AD58-E92BEF6DE35C}" type="pres">
      <dgm:prSet presAssocID="{619AB9D5-D714-48B5-9A56-9204D897B390}" presName="sibTrans" presStyleCnt="0"/>
      <dgm:spPr/>
    </dgm:pt>
    <dgm:pt modelId="{DA450740-3923-4DFF-AC21-395D881F4553}" type="pres">
      <dgm:prSet presAssocID="{8AFABB7F-60F4-462E-89B1-499BF45EA30C}" presName="node" presStyleLbl="node1" presStyleIdx="6" presStyleCnt="7">
        <dgm:presLayoutVars>
          <dgm:bulletEnabled val="1"/>
        </dgm:presLayoutVars>
      </dgm:prSet>
      <dgm:spPr/>
    </dgm:pt>
  </dgm:ptLst>
  <dgm:cxnLst>
    <dgm:cxn modelId="{F40C700E-0296-4E22-9E21-3CBD632E7625}" srcId="{F433C876-0FC6-4E01-86F4-39A744B48B80}" destId="{E20825E8-0702-46E9-B937-EF4F01F5B0A6}" srcOrd="3" destOrd="0" parTransId="{4CD0EA31-A487-4107-9B6F-3AFDA65C4B8E}" sibTransId="{97F9061B-F226-41E3-95EA-A32D696B8CE9}"/>
    <dgm:cxn modelId="{83E8B43D-6AE4-49A0-A993-141994764AB9}" type="presOf" srcId="{F433C876-0FC6-4E01-86F4-39A744B48B80}" destId="{1D05899A-6866-4548-A00D-B99B99748562}" srcOrd="0" destOrd="0" presId="urn:microsoft.com/office/officeart/2005/8/layout/default"/>
    <dgm:cxn modelId="{6F994145-1903-42CC-A100-39F7EECD7F1E}" srcId="{F433C876-0FC6-4E01-86F4-39A744B48B80}" destId="{77B1FBE5-CF6E-4795-B066-4497CCE0BB3E}" srcOrd="2" destOrd="0" parTransId="{330E178C-1859-416E-8264-CC381544F139}" sibTransId="{B50E78ED-87BB-40A9-96D3-6192D79E7E05}"/>
    <dgm:cxn modelId="{E5D5B146-1972-40B1-9AD4-0F938BEAEC1B}" type="presOf" srcId="{434FB742-80E6-4CC3-AC49-884F002949FB}" destId="{4189518E-4261-438F-8711-DE2A234DEDD2}" srcOrd="0" destOrd="0" presId="urn:microsoft.com/office/officeart/2005/8/layout/default"/>
    <dgm:cxn modelId="{6E00FC4B-21CB-40F3-807B-677B11397054}" type="presOf" srcId="{77B1FBE5-CF6E-4795-B066-4497CCE0BB3E}" destId="{4E8B0069-B728-49C2-AC49-51F67B9FF2B8}" srcOrd="0" destOrd="0" presId="urn:microsoft.com/office/officeart/2005/8/layout/default"/>
    <dgm:cxn modelId="{044C4A52-4F75-4DBE-AF5A-65A026FA4877}" type="presOf" srcId="{ACF01F38-E283-4FC5-89DC-3808F99D9C90}" destId="{6BA72F6B-D688-42D1-9B21-922F830741FF}" srcOrd="0" destOrd="0" presId="urn:microsoft.com/office/officeart/2005/8/layout/default"/>
    <dgm:cxn modelId="{25DAAD73-E722-4E78-A4E9-0D880A4F1255}" srcId="{F433C876-0FC6-4E01-86F4-39A744B48B80}" destId="{35B04FB2-DFF2-4D49-BBC6-CFF07756561D}" srcOrd="4" destOrd="0" parTransId="{DDADED3B-A22D-466A-B706-2A81F0FFD22B}" sibTransId="{A41AFCB9-9993-4F33-9F13-C273981F45E2}"/>
    <dgm:cxn modelId="{9C7E067A-9F7A-4866-993C-CD19F680D7AA}" srcId="{F433C876-0FC6-4E01-86F4-39A744B48B80}" destId="{D79500EF-5A39-4F42-AE0F-863EBCF66336}" srcOrd="0" destOrd="0" parTransId="{FF9CAD2B-098D-4280-9CCD-0084E36B6611}" sibTransId="{C4C98018-4708-46EF-B4AA-F37FF8606280}"/>
    <dgm:cxn modelId="{67734B90-D1DC-434A-8A94-30751FE297D5}" type="presOf" srcId="{D79500EF-5A39-4F42-AE0F-863EBCF66336}" destId="{9EB038FC-B1F9-4BAA-89F6-0729073EFD7B}" srcOrd="0" destOrd="0" presId="urn:microsoft.com/office/officeart/2005/8/layout/default"/>
    <dgm:cxn modelId="{5ABE3DA8-06C8-417E-BC46-0E771A988649}" type="presOf" srcId="{8AFABB7F-60F4-462E-89B1-499BF45EA30C}" destId="{DA450740-3923-4DFF-AC21-395D881F4553}" srcOrd="0" destOrd="0" presId="urn:microsoft.com/office/officeart/2005/8/layout/default"/>
    <dgm:cxn modelId="{6BAFA8C7-3609-456F-97A0-4D4BC0D479BD}" srcId="{F433C876-0FC6-4E01-86F4-39A744B48B80}" destId="{434FB742-80E6-4CC3-AC49-884F002949FB}" srcOrd="1" destOrd="0" parTransId="{F852880F-DA81-4F56-8844-36908293E674}" sibTransId="{531EF98C-2082-48BB-B768-8588B76234F8}"/>
    <dgm:cxn modelId="{4182D9E5-48B6-4013-BCA5-7EE2A8316BCF}" type="presOf" srcId="{35B04FB2-DFF2-4D49-BBC6-CFF07756561D}" destId="{EE07F95C-247B-4C4E-B3A0-ECA9B17E90C1}" srcOrd="0" destOrd="0" presId="urn:microsoft.com/office/officeart/2005/8/layout/default"/>
    <dgm:cxn modelId="{58C9ECE6-67E8-4645-89A1-B6382CF7E6A3}" srcId="{F433C876-0FC6-4E01-86F4-39A744B48B80}" destId="{ACF01F38-E283-4FC5-89DC-3808F99D9C90}" srcOrd="5" destOrd="0" parTransId="{91AF11D9-E4AC-414F-A4B3-AF97B076E2F3}" sibTransId="{619AB9D5-D714-48B5-9A56-9204D897B390}"/>
    <dgm:cxn modelId="{3139EEEA-4375-4C39-A689-AD7F7B6B36BE}" srcId="{F433C876-0FC6-4E01-86F4-39A744B48B80}" destId="{8AFABB7F-60F4-462E-89B1-499BF45EA30C}" srcOrd="6" destOrd="0" parTransId="{EFCF490F-1AD1-4469-A399-18B55D38270F}" sibTransId="{5B55D5A1-9EDA-49C4-A2CF-346F9790B2AE}"/>
    <dgm:cxn modelId="{A5CBABF3-63F6-4706-9A74-CF16B0EA6753}" type="presOf" srcId="{E20825E8-0702-46E9-B937-EF4F01F5B0A6}" destId="{B9267AAB-EAD2-44DB-9F60-BA6731789D9B}" srcOrd="0" destOrd="0" presId="urn:microsoft.com/office/officeart/2005/8/layout/default"/>
    <dgm:cxn modelId="{2B2EDD87-88EC-43AB-A8F6-8DE14247421D}" type="presParOf" srcId="{1D05899A-6866-4548-A00D-B99B99748562}" destId="{9EB038FC-B1F9-4BAA-89F6-0729073EFD7B}" srcOrd="0" destOrd="0" presId="urn:microsoft.com/office/officeart/2005/8/layout/default"/>
    <dgm:cxn modelId="{76657169-F14B-452A-B8D1-0E1CEE2DCD0D}" type="presParOf" srcId="{1D05899A-6866-4548-A00D-B99B99748562}" destId="{ECAE7EBB-A646-488C-8676-308539C196ED}" srcOrd="1" destOrd="0" presId="urn:microsoft.com/office/officeart/2005/8/layout/default"/>
    <dgm:cxn modelId="{E21241DE-3C75-4DD8-AD67-EB4D14C6EE01}" type="presParOf" srcId="{1D05899A-6866-4548-A00D-B99B99748562}" destId="{4189518E-4261-438F-8711-DE2A234DEDD2}" srcOrd="2" destOrd="0" presId="urn:microsoft.com/office/officeart/2005/8/layout/default"/>
    <dgm:cxn modelId="{0B5C130A-6087-4008-992A-DEC2E363DBAF}" type="presParOf" srcId="{1D05899A-6866-4548-A00D-B99B99748562}" destId="{DDA9691F-80F7-4307-9AB8-98335A55F98E}" srcOrd="3" destOrd="0" presId="urn:microsoft.com/office/officeart/2005/8/layout/default"/>
    <dgm:cxn modelId="{A90A0A0D-4F35-4334-B201-138D13C233BF}" type="presParOf" srcId="{1D05899A-6866-4548-A00D-B99B99748562}" destId="{4E8B0069-B728-49C2-AC49-51F67B9FF2B8}" srcOrd="4" destOrd="0" presId="urn:microsoft.com/office/officeart/2005/8/layout/default"/>
    <dgm:cxn modelId="{3325801C-0831-4190-BBC4-296075E28B97}" type="presParOf" srcId="{1D05899A-6866-4548-A00D-B99B99748562}" destId="{560F376C-20DB-4127-8C19-1154056F1E23}" srcOrd="5" destOrd="0" presId="urn:microsoft.com/office/officeart/2005/8/layout/default"/>
    <dgm:cxn modelId="{015DCFE3-BAF9-4B35-9E68-14CDF7AC7961}" type="presParOf" srcId="{1D05899A-6866-4548-A00D-B99B99748562}" destId="{B9267AAB-EAD2-44DB-9F60-BA6731789D9B}" srcOrd="6" destOrd="0" presId="urn:microsoft.com/office/officeart/2005/8/layout/default"/>
    <dgm:cxn modelId="{10B99F29-03A4-4509-9328-A8B53A04D72A}" type="presParOf" srcId="{1D05899A-6866-4548-A00D-B99B99748562}" destId="{1876C839-B37B-4B4C-B633-0FD06AE4EDEA}" srcOrd="7" destOrd="0" presId="urn:microsoft.com/office/officeart/2005/8/layout/default"/>
    <dgm:cxn modelId="{531FE7D4-48C8-4974-BA60-AEF30BEBA9F4}" type="presParOf" srcId="{1D05899A-6866-4548-A00D-B99B99748562}" destId="{EE07F95C-247B-4C4E-B3A0-ECA9B17E90C1}" srcOrd="8" destOrd="0" presId="urn:microsoft.com/office/officeart/2005/8/layout/default"/>
    <dgm:cxn modelId="{3C0DF613-B830-4BB6-97A8-6743A9DB8771}" type="presParOf" srcId="{1D05899A-6866-4548-A00D-B99B99748562}" destId="{DF8BB336-5668-4F6C-8BD0-AD00ADC03AA1}" srcOrd="9" destOrd="0" presId="urn:microsoft.com/office/officeart/2005/8/layout/default"/>
    <dgm:cxn modelId="{75E8D227-01E4-4DB6-9B21-987B4255E7F3}" type="presParOf" srcId="{1D05899A-6866-4548-A00D-B99B99748562}" destId="{6BA72F6B-D688-42D1-9B21-922F830741FF}" srcOrd="10" destOrd="0" presId="urn:microsoft.com/office/officeart/2005/8/layout/default"/>
    <dgm:cxn modelId="{80F696A5-F255-4ACC-BCFF-E86B5210F56C}" type="presParOf" srcId="{1D05899A-6866-4548-A00D-B99B99748562}" destId="{EAF04833-B1C0-4C18-AD58-E92BEF6DE35C}" srcOrd="11" destOrd="0" presId="urn:microsoft.com/office/officeart/2005/8/layout/default"/>
    <dgm:cxn modelId="{00B7960D-754E-4481-8448-D86DBE8726BE}" type="presParOf" srcId="{1D05899A-6866-4548-A00D-B99B99748562}" destId="{DA450740-3923-4DFF-AC21-395D881F4553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038FC-B1F9-4BAA-89F6-0729073EFD7B}">
      <dsp:nvSpPr>
        <dsp:cNvPr id="0" name=""/>
        <dsp:cNvSpPr/>
      </dsp:nvSpPr>
      <dsp:spPr>
        <a:xfrm>
          <a:off x="936556" y="823"/>
          <a:ext cx="1911218" cy="1146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u="none" strike="noStrike" kern="1200" cap="none" baseline="0" noProof="0">
              <a:latin typeface="Century Gothic"/>
            </a:rPr>
            <a:t>Populations at risk of being left behind</a:t>
          </a:r>
        </a:p>
      </dsp:txBody>
      <dsp:txXfrm>
        <a:off x="936556" y="823"/>
        <a:ext cx="1911218" cy="1146730"/>
      </dsp:txXfrm>
    </dsp:sp>
    <dsp:sp modelId="{4189518E-4261-438F-8711-DE2A234DEDD2}">
      <dsp:nvSpPr>
        <dsp:cNvPr id="0" name=""/>
        <dsp:cNvSpPr/>
      </dsp:nvSpPr>
      <dsp:spPr>
        <a:xfrm>
          <a:off x="3038896" y="823"/>
          <a:ext cx="1911218" cy="1146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entury Gothic" panose="020B0502020202020204"/>
            </a:rPr>
            <a:t>Social development and exclusion</a:t>
          </a:r>
          <a:endParaRPr lang="en-US" sz="1500" kern="1200"/>
        </a:p>
      </dsp:txBody>
      <dsp:txXfrm>
        <a:off x="3038896" y="823"/>
        <a:ext cx="1911218" cy="1146730"/>
      </dsp:txXfrm>
    </dsp:sp>
    <dsp:sp modelId="{4E8B0069-B728-49C2-AC49-51F67B9FF2B8}">
      <dsp:nvSpPr>
        <dsp:cNvPr id="0" name=""/>
        <dsp:cNvSpPr/>
      </dsp:nvSpPr>
      <dsp:spPr>
        <a:xfrm>
          <a:off x="5141236" y="823"/>
          <a:ext cx="1911218" cy="1146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entury Gothic" panose="020B0502020202020204"/>
            </a:rPr>
            <a:t>Economic transformation &amp; financial landscape analysis</a:t>
          </a:r>
          <a:endParaRPr lang="en-US" sz="1500" kern="1200"/>
        </a:p>
      </dsp:txBody>
      <dsp:txXfrm>
        <a:off x="5141236" y="823"/>
        <a:ext cx="1911218" cy="1146730"/>
      </dsp:txXfrm>
    </dsp:sp>
    <dsp:sp modelId="{B9267AAB-EAD2-44DB-9F60-BA6731789D9B}">
      <dsp:nvSpPr>
        <dsp:cNvPr id="0" name=""/>
        <dsp:cNvSpPr/>
      </dsp:nvSpPr>
      <dsp:spPr>
        <a:xfrm>
          <a:off x="7243576" y="823"/>
          <a:ext cx="1911218" cy="1146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entury Gothic" panose="020B0502020202020204"/>
            </a:rPr>
            <a:t>Environment and climate change analysis</a:t>
          </a:r>
          <a:endParaRPr lang="en-US" sz="1500" kern="1200"/>
        </a:p>
      </dsp:txBody>
      <dsp:txXfrm>
        <a:off x="7243576" y="823"/>
        <a:ext cx="1911218" cy="1146730"/>
      </dsp:txXfrm>
    </dsp:sp>
    <dsp:sp modelId="{EE07F95C-247B-4C4E-B3A0-ECA9B17E90C1}">
      <dsp:nvSpPr>
        <dsp:cNvPr id="0" name=""/>
        <dsp:cNvSpPr/>
      </dsp:nvSpPr>
      <dsp:spPr>
        <a:xfrm>
          <a:off x="9345917" y="823"/>
          <a:ext cx="1911218" cy="1146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entury Gothic" panose="020B0502020202020204"/>
            </a:rPr>
            <a:t>Governance and political analysis</a:t>
          </a:r>
          <a:endParaRPr lang="en-US" sz="1500" kern="1200"/>
        </a:p>
      </dsp:txBody>
      <dsp:txXfrm>
        <a:off x="9345917" y="823"/>
        <a:ext cx="1911218" cy="1146730"/>
      </dsp:txXfrm>
    </dsp:sp>
    <dsp:sp modelId="{6BA72F6B-D688-42D1-9B21-922F830741FF}">
      <dsp:nvSpPr>
        <dsp:cNvPr id="0" name=""/>
        <dsp:cNvSpPr/>
      </dsp:nvSpPr>
      <dsp:spPr>
        <a:xfrm>
          <a:off x="4090066" y="1338676"/>
          <a:ext cx="1911218" cy="1146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entury Gothic"/>
            </a:rPr>
            <a:t>Multidimensional risk analysis</a:t>
          </a:r>
        </a:p>
      </dsp:txBody>
      <dsp:txXfrm>
        <a:off x="4090066" y="1338676"/>
        <a:ext cx="1911218" cy="1146730"/>
      </dsp:txXfrm>
    </dsp:sp>
    <dsp:sp modelId="{DA450740-3923-4DFF-AC21-395D881F4553}">
      <dsp:nvSpPr>
        <dsp:cNvPr id="0" name=""/>
        <dsp:cNvSpPr/>
      </dsp:nvSpPr>
      <dsp:spPr>
        <a:xfrm>
          <a:off x="6192406" y="1338676"/>
          <a:ext cx="1911218" cy="1146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entury Gothic"/>
            </a:rPr>
            <a:t>H-D-P linkages </a:t>
          </a:r>
        </a:p>
      </dsp:txBody>
      <dsp:txXfrm>
        <a:off x="6192406" y="1338676"/>
        <a:ext cx="1911218" cy="1146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BB01F-266C-7247-B728-EF5FCD0B897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59213-6462-A94E-81CA-F4C3137AD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9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9213-6462-A94E-81CA-F4C3137AD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7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9213-6462-A94E-81CA-F4C3137AD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9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59213-6462-A94E-81CA-F4C3137AD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912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9213-6462-A94E-81CA-F4C3137AD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68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9213-6462-A94E-81CA-F4C3137AD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3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59213-6462-A94E-81CA-F4C3137AD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01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59213-6462-A94E-81CA-F4C3137AD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041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59213-6462-A94E-81CA-F4C3137AD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893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endParaRPr lang="en-US" noProof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59213-6462-A94E-81CA-F4C3137AD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9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42FB2-C640-3E41-B804-51775F1C4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317E19-93E5-4A4C-9A08-B43BC1CD7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87D9D-20E7-C744-B042-451A701A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EDF19-7763-AA4D-8543-B233D91F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7A1CF-1DAA-0D46-9086-EAF4EB17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44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FE1F9-6F90-AE4A-B734-9F03D19C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D2CE8-BC8F-7D4E-8B83-D260BE530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EF59F-F6B5-C346-BCFC-93EFCF83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0B99A-DDCB-A34D-974D-235E0F880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3EE62-BDD2-8A4B-B4DE-CF55D616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6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5CF784-D042-5548-958D-ABE0794A3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D9618-FD59-A64C-9C80-976462346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97321-6B5B-0440-A8DD-C6B161308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D0567-3847-8A47-8CCD-B22B4814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7BB33-5EFA-114B-951A-E9C10892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46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42FB2-C640-3E41-B804-51775F1C4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317E19-93E5-4A4C-9A08-B43BC1CD7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87D9D-20E7-C744-B042-451A701A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EDF19-7763-AA4D-8543-B233D91F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7A1CF-1DAA-0D46-9086-EAF4EB17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46790-A3E4-4C49-A521-CC3808CA6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862BA-B562-364C-8EC0-4E4EE0F36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1356B-3FD1-9645-9C0B-40A2666C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A343A-EF0D-B144-BEBC-5401414B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C7538-EFBC-3A4B-98D0-5E84519D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77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B317-7E4A-5A46-966C-8B86E29E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87D9E-A102-944B-B9B6-05EBA6332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28960-7D8C-3D4F-98C0-0C7F71201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AD8AA-9973-424D-9248-2E1EA0A7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12FBD-5E71-B346-BBF7-EA219D2F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39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8248-E667-794A-8216-69620E31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F0F71-1107-4A47-B36A-E1114668A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7D4E2-593A-434C-A139-2AD02749A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0EA0E-6A10-574B-A8AC-719F9275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3BBF9-FA12-834C-A785-786BB0C36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6A4CD-B2A6-D84E-9142-0F8FFEAC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52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5957F-516C-9C47-9B55-EDCE1AB8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31922-5B74-5C45-9C80-5D51AD32F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6E537-D72D-F547-B686-3B48948FB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DD35B-2A60-404B-9163-3F8751DEF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E720C-AB86-CC45-B08C-3B336BB57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7AC927-FB7A-8447-BE7C-B76086C3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49DCDE-3B8D-BC4B-B289-D787E84F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969BE9-F776-4346-8DEF-20AECC9B7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67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1B42-38C8-254A-A05A-C00FEE3B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D4E333-98A4-1F4A-A744-37274C38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4F875-E49B-A64A-9B46-C9425DC06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9871F-75D7-834D-8B70-D55ACA14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28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5D7923-222C-9944-AE07-2E31C2BA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9623D9-DF7F-D748-95A0-6A09A73E6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23479-57BA-564E-A1D5-34CA2144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93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8600-0AED-DC47-8DBC-713821A5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88ED2-520C-7B41-82BC-00EDDC514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A3F80-F394-CC4F-A331-0867FC0F4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69333-6FBF-FE4C-9429-9F895A6C4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E1349-B894-DE45-B02E-3E407ECA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2DA55-BC4B-4A45-B4D1-0E10B373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41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46790-A3E4-4C49-A521-CC3808CA6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862BA-B562-364C-8EC0-4E4EE0F36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1356B-3FD1-9645-9C0B-40A2666C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A343A-EF0D-B144-BEBC-5401414B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C7538-EFBC-3A4B-98D0-5E84519D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2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30CF1-09A7-8344-B0AA-CC8BA04C2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54139A-5BE6-1943-938B-542DC6D29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D6BC1-9C44-AF4D-BB0E-FC29945F5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C46AD-39A4-4040-80B4-5A1F5A02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EA44F-25E3-8846-A0D9-E4570A02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E5F19-FAAF-D747-978A-E30A8783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50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FE1F9-6F90-AE4A-B734-9F03D19C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D2CE8-BC8F-7D4E-8B83-D260BE530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EF59F-F6B5-C346-BCFC-93EFCF83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0B99A-DDCB-A34D-974D-235E0F880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3EE62-BDD2-8A4B-B4DE-CF55D616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4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5CF784-D042-5548-958D-ABE0794A3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D9618-FD59-A64C-9C80-976462346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97321-6B5B-0440-A8DD-C6B161308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D0567-3847-8A47-8CCD-B22B4814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7BB33-5EFA-114B-951A-E9C10892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9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B317-7E4A-5A46-966C-8B86E29E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87D9E-A102-944B-B9B6-05EBA6332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28960-7D8C-3D4F-98C0-0C7F71201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AD8AA-9973-424D-9248-2E1EA0A7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12FBD-5E71-B346-BBF7-EA219D2F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0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8248-E667-794A-8216-69620E31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F0F71-1107-4A47-B36A-E1114668A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7D4E2-593A-434C-A139-2AD02749A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0EA0E-6A10-574B-A8AC-719F9275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3BBF9-FA12-834C-A785-786BB0C36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6A4CD-B2A6-D84E-9142-0F8FFEAC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86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5957F-516C-9C47-9B55-EDCE1AB8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31922-5B74-5C45-9C80-5D51AD32F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6E537-D72D-F547-B686-3B48948FB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DD35B-2A60-404B-9163-3F8751DEF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E720C-AB86-CC45-B08C-3B336BB57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7AC927-FB7A-8447-BE7C-B76086C3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49DCDE-3B8D-BC4B-B289-D787E84F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969BE9-F776-4346-8DEF-20AECC9B7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2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1B42-38C8-254A-A05A-C00FEE3B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D4E333-98A4-1F4A-A744-37274C38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4F875-E49B-A64A-9B46-C9425DC06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9871F-75D7-834D-8B70-D55ACA14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9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5D7923-222C-9944-AE07-2E31C2BA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9623D9-DF7F-D748-95A0-6A09A73E6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23479-57BA-564E-A1D5-34CA2144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65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8600-0AED-DC47-8DBC-713821A5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88ED2-520C-7B41-82BC-00EDDC514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A3F80-F394-CC4F-A331-0867FC0F4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69333-6FBF-FE4C-9429-9F895A6C4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E1349-B894-DE45-B02E-3E407ECA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2DA55-BC4B-4A45-B4D1-0E10B373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30CF1-09A7-8344-B0AA-CC8BA04C2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54139A-5BE6-1943-938B-542DC6D29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D6BC1-9C44-AF4D-BB0E-FC29945F5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C46AD-39A4-4040-80B4-5A1F5A02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EA44F-25E3-8846-A0D9-E4570A02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E5F19-FAAF-D747-978A-E30A8783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67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11A671-02E9-0A4B-9574-EF02657B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03350-3D0D-2C4C-A9B8-4E2F9DD92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95AD7-44EF-9243-A091-6B1C6B613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15D10-8A90-944E-A414-B79EAC8A9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4BEE-EE2C-494E-B822-74A42F0A8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9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11A671-02E9-0A4B-9574-EF02657B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03350-3D0D-2C4C-A9B8-4E2F9DD92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95AD7-44EF-9243-A091-6B1C6B613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D19AB28-A9DB-FD49-AAAF-39B478FF621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15D10-8A90-944E-A414-B79EAC8A9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4BEE-EE2C-494E-B822-74A42F0A8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10BD772-B9D5-1044-A037-604D1C9A3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tiff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enti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7200" y="4674199"/>
            <a:ext cx="12193200" cy="2173333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615" y="4807292"/>
            <a:ext cx="11025553" cy="67308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en-US" sz="2000" b="1">
                <a:latin typeface="+mn-lt"/>
                <a:ea typeface="Roboto Medium" panose="02000000000000000000" pitchFamily="2" charset="0"/>
              </a:rPr>
            </a:br>
            <a:r>
              <a:rPr lang="en-US" sz="2000" b="1">
                <a:solidFill>
                  <a:schemeClr val="bg1"/>
                </a:solidFill>
                <a:latin typeface="+mn-lt"/>
                <a:ea typeface="Roboto Medium"/>
              </a:rPr>
              <a:t>Session 2 – Migration and the Common Country Analysis (CCA)</a:t>
            </a:r>
            <a:br>
              <a:rPr lang="en-US" sz="2000" b="1">
                <a:latin typeface="+mn-lt"/>
                <a:ea typeface="Roboto Medium" panose="02000000000000000000" pitchFamily="2" charset="0"/>
              </a:rPr>
            </a:br>
            <a:endParaRPr lang="en-US" sz="2000">
              <a:solidFill>
                <a:schemeClr val="bg1"/>
              </a:solidFill>
              <a:latin typeface="+mn-lt"/>
              <a:ea typeface="Roboto Medium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5BA78-F0B2-DB46-85C5-0600CA02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274" y="5625696"/>
            <a:ext cx="3048625" cy="916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8DAA4-584A-CC41-8D99-6B790DC97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64" t="35265" r="40815" b="2427"/>
          <a:stretch/>
        </p:blipFill>
        <p:spPr>
          <a:xfrm>
            <a:off x="0" y="0"/>
            <a:ext cx="4059600" cy="474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CB728F-365B-3346-A3B1-B39DF07466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96" t="26264" r="30893" b="13737"/>
          <a:stretch/>
        </p:blipFill>
        <p:spPr>
          <a:xfrm>
            <a:off x="4059600" y="-9985"/>
            <a:ext cx="4059600" cy="474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F87A9-40A5-844D-B112-E997F89B50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991" r="12700" b="-50"/>
          <a:stretch/>
        </p:blipFill>
        <p:spPr>
          <a:xfrm>
            <a:off x="8119200" y="-9985"/>
            <a:ext cx="4072801" cy="474170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79FF83A-F42F-4C56-8420-DFB69FFB4BE2}"/>
              </a:ext>
            </a:extLst>
          </p:cNvPr>
          <p:cNvSpPr txBox="1">
            <a:spLocks/>
          </p:cNvSpPr>
          <p:nvPr/>
        </p:nvSpPr>
        <p:spPr>
          <a:xfrm>
            <a:off x="72703" y="5625696"/>
            <a:ext cx="9084359" cy="14939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solidFill>
                  <a:schemeClr val="bg1"/>
                </a:solidFill>
                <a:ea typeface="Roboto Medium" panose="02000000000000000000" pitchFamily="2" charset="0"/>
              </a:rPr>
              <a:t>Session Objective: by the end of this session participants should be able to:</a:t>
            </a:r>
            <a:br>
              <a:rPr lang="en-US" sz="2000">
                <a:solidFill>
                  <a:schemeClr val="bg1"/>
                </a:solidFill>
                <a:ea typeface="Roboto Medium" panose="02000000000000000000" pitchFamily="2" charset="0"/>
              </a:rPr>
            </a:br>
            <a:r>
              <a:rPr lang="en-US" sz="2000" i="1">
                <a:solidFill>
                  <a:schemeClr val="bg1"/>
                </a:solidFill>
                <a:ea typeface="Roboto Medium" panose="02000000000000000000" pitchFamily="2" charset="0"/>
              </a:rPr>
              <a:t>- Identify where to look for migration data and evidence</a:t>
            </a:r>
            <a:br>
              <a:rPr lang="en-US" sz="2000" i="1">
                <a:solidFill>
                  <a:schemeClr val="bg1"/>
                </a:solidFill>
                <a:ea typeface="Roboto Medium" panose="02000000000000000000" pitchFamily="2" charset="0"/>
              </a:rPr>
            </a:br>
            <a:br>
              <a:rPr lang="en-US" sz="200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</a:br>
            <a:endParaRPr lang="en-US" sz="2000">
              <a:solidFill>
                <a:schemeClr val="bg1"/>
              </a:solidFill>
              <a:latin typeface="+mn-lt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61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0" y="6438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149" y="186337"/>
            <a:ext cx="8443742" cy="1146080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rgbClr val="1A3668"/>
                </a:solidFill>
                <a:latin typeface="+mn-lt"/>
                <a:ea typeface="Roboto Medium" panose="02000000000000000000" pitchFamily="2" charset="0"/>
              </a:rPr>
              <a:t>Migration data (continued)</a:t>
            </a:r>
            <a:br>
              <a:rPr lang="en-US" sz="2400" b="1">
                <a:solidFill>
                  <a:srgbClr val="1A3668"/>
                </a:solidFill>
                <a:latin typeface="+mn-lt"/>
                <a:ea typeface="Roboto Medium" panose="02000000000000000000" pitchFamily="2" charset="0"/>
              </a:rPr>
            </a:br>
            <a:endParaRPr lang="en-US" sz="2400" b="1">
              <a:solidFill>
                <a:srgbClr val="1A3668"/>
              </a:solidFill>
              <a:latin typeface="+mn-lt"/>
              <a:ea typeface="Roboto Medium" panose="020000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0FFCC15-2AFA-4641-B49C-EBF8612E7C03}"/>
              </a:ext>
            </a:extLst>
          </p:cNvPr>
          <p:cNvGrpSpPr/>
          <p:nvPr/>
        </p:nvGrpSpPr>
        <p:grpSpPr>
          <a:xfrm>
            <a:off x="492131" y="1115198"/>
            <a:ext cx="11475248" cy="5500000"/>
            <a:chOff x="132001" y="498251"/>
            <a:chExt cx="12365052" cy="579291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3AA5098-013C-4C49-9562-8B9A856950DC}"/>
                </a:ext>
              </a:extLst>
            </p:cNvPr>
            <p:cNvGrpSpPr/>
            <p:nvPr/>
          </p:nvGrpSpPr>
          <p:grpSpPr>
            <a:xfrm>
              <a:off x="132001" y="812800"/>
              <a:ext cx="5367098" cy="5156200"/>
              <a:chOff x="208201" y="71116"/>
              <a:chExt cx="7257281" cy="6727508"/>
            </a:xfrm>
          </p:grpSpPr>
          <p:grpSp>
            <p:nvGrpSpPr>
              <p:cNvPr id="45" name="Group 27">
                <a:extLst>
                  <a:ext uri="{FF2B5EF4-FFF2-40B4-BE49-F238E27FC236}">
                    <a16:creationId xmlns:a16="http://schemas.microsoft.com/office/drawing/2014/main" id="{70824E34-1379-4860-BD20-FFE047D5C824}"/>
                  </a:ext>
                </a:extLst>
              </p:cNvPr>
              <p:cNvGrpSpPr/>
              <p:nvPr/>
            </p:nvGrpSpPr>
            <p:grpSpPr>
              <a:xfrm>
                <a:off x="208201" y="71116"/>
                <a:ext cx="7257281" cy="6727508"/>
                <a:chOff x="0" y="-1"/>
                <a:chExt cx="6407564" cy="6050758"/>
              </a:xfrm>
            </p:grpSpPr>
            <p:grpSp>
              <p:nvGrpSpPr>
                <p:cNvPr id="50" name="Group 12">
                  <a:extLst>
                    <a:ext uri="{FF2B5EF4-FFF2-40B4-BE49-F238E27FC236}">
                      <a16:creationId xmlns:a16="http://schemas.microsoft.com/office/drawing/2014/main" id="{3F544E93-C72F-47F3-BC3D-A957F6C1DF32}"/>
                    </a:ext>
                  </a:extLst>
                </p:cNvPr>
                <p:cNvGrpSpPr/>
                <p:nvPr/>
              </p:nvGrpSpPr>
              <p:grpSpPr>
                <a:xfrm>
                  <a:off x="2060954" y="-1"/>
                  <a:ext cx="4346610" cy="4460262"/>
                  <a:chOff x="0" y="0"/>
                  <a:chExt cx="4346609" cy="4460260"/>
                </a:xfrm>
              </p:grpSpPr>
              <p:sp>
                <p:nvSpPr>
                  <p:cNvPr id="57" name="Shape 6">
                    <a:extLst>
                      <a:ext uri="{FF2B5EF4-FFF2-40B4-BE49-F238E27FC236}">
                        <a16:creationId xmlns:a16="http://schemas.microsoft.com/office/drawing/2014/main" id="{F91FBB3C-A83D-4896-87F3-34D2504F89D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346609" cy="44602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6" h="20850" extrusionOk="0">
                        <a:moveTo>
                          <a:pt x="10703" y="0"/>
                        </a:moveTo>
                        <a:cubicBezTo>
                          <a:pt x="8878" y="-11"/>
                          <a:pt x="7149" y="436"/>
                          <a:pt x="5631" y="1206"/>
                        </a:cubicBezTo>
                        <a:cubicBezTo>
                          <a:pt x="2439" y="2825"/>
                          <a:pt x="226" y="5930"/>
                          <a:pt x="0" y="9532"/>
                        </a:cubicBezTo>
                        <a:cubicBezTo>
                          <a:pt x="766" y="9066"/>
                          <a:pt x="1597" y="8687"/>
                          <a:pt x="2478" y="8413"/>
                        </a:cubicBezTo>
                        <a:cubicBezTo>
                          <a:pt x="3359" y="8139"/>
                          <a:pt x="4290" y="7971"/>
                          <a:pt x="5256" y="7925"/>
                        </a:cubicBezTo>
                        <a:cubicBezTo>
                          <a:pt x="5229" y="7929"/>
                          <a:pt x="5203" y="7934"/>
                          <a:pt x="5177" y="7938"/>
                        </a:cubicBezTo>
                        <a:cubicBezTo>
                          <a:pt x="5151" y="7943"/>
                          <a:pt x="5125" y="7949"/>
                          <a:pt x="5099" y="7953"/>
                        </a:cubicBezTo>
                        <a:cubicBezTo>
                          <a:pt x="5278" y="7935"/>
                          <a:pt x="5457" y="7923"/>
                          <a:pt x="5640" y="7923"/>
                        </a:cubicBezTo>
                        <a:cubicBezTo>
                          <a:pt x="7957" y="7916"/>
                          <a:pt x="10013" y="9368"/>
                          <a:pt x="10502" y="11497"/>
                        </a:cubicBezTo>
                        <a:cubicBezTo>
                          <a:pt x="11167" y="14394"/>
                          <a:pt x="8838" y="17117"/>
                          <a:pt x="5640" y="17433"/>
                        </a:cubicBezTo>
                        <a:cubicBezTo>
                          <a:pt x="4095" y="17586"/>
                          <a:pt x="2618" y="17113"/>
                          <a:pt x="1496" y="16215"/>
                        </a:cubicBezTo>
                        <a:cubicBezTo>
                          <a:pt x="1760" y="16764"/>
                          <a:pt x="2105" y="17274"/>
                          <a:pt x="2519" y="17732"/>
                        </a:cubicBezTo>
                        <a:cubicBezTo>
                          <a:pt x="5999" y="21586"/>
                          <a:pt x="11506" y="21589"/>
                          <a:pt x="15670" y="19255"/>
                        </a:cubicBezTo>
                        <a:cubicBezTo>
                          <a:pt x="18816" y="17491"/>
                          <a:pt x="21306" y="14347"/>
                          <a:pt x="21432" y="10167"/>
                        </a:cubicBezTo>
                        <a:cubicBezTo>
                          <a:pt x="21600" y="4563"/>
                          <a:pt x="16691" y="36"/>
                          <a:pt x="10703" y="0"/>
                        </a:cubicBezTo>
                        <a:close/>
                      </a:path>
                    </a:pathLst>
                  </a:custGeom>
                  <a:solidFill>
                    <a:srgbClr val="1FC0E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lvl="0"/>
                    <a:endParaRPr sz="1200"/>
                  </a:p>
                </p:txBody>
              </p:sp>
              <p:sp>
                <p:nvSpPr>
                  <p:cNvPr id="58" name="Shape 8">
                    <a:extLst>
                      <a:ext uri="{FF2B5EF4-FFF2-40B4-BE49-F238E27FC236}">
                        <a16:creationId xmlns:a16="http://schemas.microsoft.com/office/drawing/2014/main" id="{8A3D1D35-3A47-4106-84EE-113232F80616}"/>
                      </a:ext>
                    </a:extLst>
                  </p:cNvPr>
                  <p:cNvSpPr/>
                  <p:nvPr/>
                </p:nvSpPr>
                <p:spPr>
                  <a:xfrm>
                    <a:off x="2435855" y="2230130"/>
                    <a:ext cx="1818431" cy="43858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b">
                    <a:noAutofit/>
                  </a:bodyPr>
                  <a:lstStyle>
                    <a:lvl1pPr algn="l">
                      <a:lnSpc>
                        <a:spcPct val="100000"/>
                      </a:lnSpc>
                      <a:defRPr sz="25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rPr lang="en-GB" sz="2000" b="1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Developing</a:t>
                    </a:r>
                    <a:r>
                      <a:rPr lang="de-DE" sz="2000" b="1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 </a:t>
                    </a:r>
                    <a:r>
                      <a:rPr lang="en-GB" sz="2000" b="1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Indicators</a:t>
                    </a:r>
                  </a:p>
                </p:txBody>
              </p:sp>
            </p:grpSp>
            <p:grpSp>
              <p:nvGrpSpPr>
                <p:cNvPr id="51" name="Group 19">
                  <a:extLst>
                    <a:ext uri="{FF2B5EF4-FFF2-40B4-BE49-F238E27FC236}">
                      <a16:creationId xmlns:a16="http://schemas.microsoft.com/office/drawing/2014/main" id="{B1E6C3D3-78E8-4BA5-80B8-9574EEEB148C}"/>
                    </a:ext>
                  </a:extLst>
                </p:cNvPr>
                <p:cNvGrpSpPr/>
                <p:nvPr/>
              </p:nvGrpSpPr>
              <p:grpSpPr>
                <a:xfrm>
                  <a:off x="0" y="41"/>
                  <a:ext cx="4350349" cy="4044691"/>
                  <a:chOff x="0" y="0"/>
                  <a:chExt cx="4350348" cy="4044690"/>
                </a:xfrm>
              </p:grpSpPr>
              <p:sp>
                <p:nvSpPr>
                  <p:cNvPr id="55" name="Shape 13">
                    <a:extLst>
                      <a:ext uri="{FF2B5EF4-FFF2-40B4-BE49-F238E27FC236}">
                        <a16:creationId xmlns:a16="http://schemas.microsoft.com/office/drawing/2014/main" id="{A49466DA-5DE6-42AE-9CA5-773488B9FEC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350348" cy="40446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1" y="0"/>
                        </a:moveTo>
                        <a:cubicBezTo>
                          <a:pt x="4836" y="0"/>
                          <a:pt x="0" y="5200"/>
                          <a:pt x="0" y="11615"/>
                        </a:cubicBezTo>
                        <a:cubicBezTo>
                          <a:pt x="0" y="15867"/>
                          <a:pt x="2131" y="19576"/>
                          <a:pt x="5300" y="21600"/>
                        </a:cubicBezTo>
                        <a:cubicBezTo>
                          <a:pt x="5279" y="21301"/>
                          <a:pt x="5257" y="21001"/>
                          <a:pt x="5257" y="20696"/>
                        </a:cubicBezTo>
                        <a:cubicBezTo>
                          <a:pt x="5251" y="14458"/>
                          <a:pt x="9807" y="9360"/>
                          <a:pt x="15539" y="9054"/>
                        </a:cubicBezTo>
                        <a:cubicBezTo>
                          <a:pt x="15492" y="9061"/>
                          <a:pt x="15446" y="9072"/>
                          <a:pt x="15400" y="9081"/>
                        </a:cubicBezTo>
                        <a:cubicBezTo>
                          <a:pt x="15570" y="9062"/>
                          <a:pt x="15744" y="9051"/>
                          <a:pt x="15919" y="9051"/>
                        </a:cubicBezTo>
                        <a:cubicBezTo>
                          <a:pt x="18276" y="9051"/>
                          <a:pt x="20254" y="10786"/>
                          <a:pt x="20812" y="13135"/>
                        </a:cubicBezTo>
                        <a:cubicBezTo>
                          <a:pt x="20918" y="13565"/>
                          <a:pt x="20976" y="14017"/>
                          <a:pt x="20976" y="14483"/>
                        </a:cubicBezTo>
                        <a:cubicBezTo>
                          <a:pt x="20976" y="14596"/>
                          <a:pt x="20971" y="14709"/>
                          <a:pt x="20964" y="14821"/>
                        </a:cubicBezTo>
                        <a:cubicBezTo>
                          <a:pt x="20963" y="14836"/>
                          <a:pt x="20963" y="14850"/>
                          <a:pt x="20962" y="14865"/>
                        </a:cubicBezTo>
                        <a:cubicBezTo>
                          <a:pt x="20960" y="14901"/>
                          <a:pt x="20956" y="14939"/>
                          <a:pt x="20953" y="14975"/>
                        </a:cubicBezTo>
                        <a:cubicBezTo>
                          <a:pt x="20942" y="15105"/>
                          <a:pt x="20925" y="15231"/>
                          <a:pt x="20905" y="15357"/>
                        </a:cubicBezTo>
                        <a:cubicBezTo>
                          <a:pt x="20901" y="15384"/>
                          <a:pt x="20898" y="15412"/>
                          <a:pt x="20894" y="15438"/>
                        </a:cubicBezTo>
                        <a:cubicBezTo>
                          <a:pt x="20890" y="15465"/>
                          <a:pt x="20885" y="15490"/>
                          <a:pt x="20880" y="15517"/>
                        </a:cubicBezTo>
                        <a:cubicBezTo>
                          <a:pt x="20875" y="15546"/>
                          <a:pt x="20867" y="15574"/>
                          <a:pt x="20862" y="15603"/>
                        </a:cubicBezTo>
                        <a:cubicBezTo>
                          <a:pt x="20854" y="15639"/>
                          <a:pt x="20846" y="15675"/>
                          <a:pt x="20839" y="15710"/>
                        </a:cubicBezTo>
                        <a:cubicBezTo>
                          <a:pt x="20835" y="15729"/>
                          <a:pt x="20832" y="15748"/>
                          <a:pt x="20828" y="15767"/>
                        </a:cubicBezTo>
                        <a:cubicBezTo>
                          <a:pt x="20826" y="15775"/>
                          <a:pt x="20823" y="15783"/>
                          <a:pt x="20821" y="15791"/>
                        </a:cubicBezTo>
                        <a:cubicBezTo>
                          <a:pt x="20777" y="15980"/>
                          <a:pt x="20727" y="16165"/>
                          <a:pt x="20666" y="16345"/>
                        </a:cubicBezTo>
                        <a:cubicBezTo>
                          <a:pt x="20720" y="16214"/>
                          <a:pt x="20773" y="16082"/>
                          <a:pt x="20823" y="15948"/>
                        </a:cubicBezTo>
                        <a:cubicBezTo>
                          <a:pt x="20824" y="15945"/>
                          <a:pt x="20824" y="15943"/>
                          <a:pt x="20825" y="15941"/>
                        </a:cubicBezTo>
                        <a:cubicBezTo>
                          <a:pt x="20828" y="15934"/>
                          <a:pt x="20830" y="15928"/>
                          <a:pt x="20832" y="15921"/>
                        </a:cubicBezTo>
                        <a:cubicBezTo>
                          <a:pt x="20835" y="15914"/>
                          <a:pt x="20838" y="15907"/>
                          <a:pt x="20841" y="15899"/>
                        </a:cubicBezTo>
                        <a:cubicBezTo>
                          <a:pt x="20868" y="15825"/>
                          <a:pt x="20895" y="15751"/>
                          <a:pt x="20921" y="15676"/>
                        </a:cubicBezTo>
                        <a:cubicBezTo>
                          <a:pt x="20928" y="15657"/>
                          <a:pt x="20933" y="15639"/>
                          <a:pt x="20939" y="15620"/>
                        </a:cubicBezTo>
                        <a:cubicBezTo>
                          <a:pt x="20967" y="15539"/>
                          <a:pt x="20995" y="15456"/>
                          <a:pt x="21021" y="15375"/>
                        </a:cubicBezTo>
                        <a:cubicBezTo>
                          <a:pt x="21094" y="15147"/>
                          <a:pt x="21158" y="14917"/>
                          <a:pt x="21217" y="14683"/>
                        </a:cubicBezTo>
                        <a:cubicBezTo>
                          <a:pt x="21221" y="14670"/>
                          <a:pt x="21225" y="14656"/>
                          <a:pt x="21229" y="14642"/>
                        </a:cubicBezTo>
                        <a:cubicBezTo>
                          <a:pt x="21232" y="14630"/>
                          <a:pt x="21235" y="14617"/>
                          <a:pt x="21238" y="14605"/>
                        </a:cubicBezTo>
                        <a:cubicBezTo>
                          <a:pt x="21240" y="14595"/>
                          <a:pt x="21242" y="14586"/>
                          <a:pt x="21245" y="14576"/>
                        </a:cubicBezTo>
                        <a:cubicBezTo>
                          <a:pt x="21272" y="14465"/>
                          <a:pt x="21298" y="14352"/>
                          <a:pt x="21322" y="14240"/>
                        </a:cubicBezTo>
                        <a:cubicBezTo>
                          <a:pt x="21504" y="13396"/>
                          <a:pt x="21600" y="11625"/>
                          <a:pt x="21600" y="11630"/>
                        </a:cubicBezTo>
                        <a:cubicBezTo>
                          <a:pt x="21600" y="11625"/>
                          <a:pt x="21600" y="11620"/>
                          <a:pt x="21600" y="11615"/>
                        </a:cubicBezTo>
                        <a:cubicBezTo>
                          <a:pt x="21600" y="11488"/>
                          <a:pt x="21599" y="11363"/>
                          <a:pt x="21595" y="11237"/>
                        </a:cubicBezTo>
                        <a:cubicBezTo>
                          <a:pt x="21592" y="11114"/>
                          <a:pt x="21584" y="10992"/>
                          <a:pt x="21577" y="10870"/>
                        </a:cubicBezTo>
                        <a:cubicBezTo>
                          <a:pt x="21577" y="10867"/>
                          <a:pt x="21577" y="10863"/>
                          <a:pt x="21577" y="10860"/>
                        </a:cubicBezTo>
                        <a:cubicBezTo>
                          <a:pt x="21332" y="6752"/>
                          <a:pt x="19102" y="3225"/>
                          <a:pt x="15908" y="1377"/>
                        </a:cubicBezTo>
                        <a:cubicBezTo>
                          <a:pt x="14387" y="498"/>
                          <a:pt x="12649" y="0"/>
                          <a:pt x="10801" y="0"/>
                        </a:cubicBezTo>
                        <a:close/>
                      </a:path>
                    </a:pathLst>
                  </a:custGeom>
                  <a:solidFill>
                    <a:srgbClr val="3484C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lvl="0"/>
                    <a:endParaRPr sz="1200"/>
                  </a:p>
                </p:txBody>
              </p:sp>
              <p:sp>
                <p:nvSpPr>
                  <p:cNvPr id="56" name="Shape 15">
                    <a:extLst>
                      <a:ext uri="{FF2B5EF4-FFF2-40B4-BE49-F238E27FC236}">
                        <a16:creationId xmlns:a16="http://schemas.microsoft.com/office/drawing/2014/main" id="{F44964B9-9D1E-42DB-B284-D9A4BF2770DF}"/>
                      </a:ext>
                    </a:extLst>
                  </p:cNvPr>
                  <p:cNvSpPr/>
                  <p:nvPr/>
                </p:nvSpPr>
                <p:spPr>
                  <a:xfrm>
                    <a:off x="650654" y="1058778"/>
                    <a:ext cx="2694782" cy="44253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b">
                    <a:noAutofit/>
                  </a:bodyPr>
                  <a:lstStyle>
                    <a:lvl1pPr algn="r">
                      <a:lnSpc>
                        <a:spcPct val="100000"/>
                      </a:lnSpc>
                      <a:defRPr sz="25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rPr lang="de-DE" sz="2000" b="1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Migration Status Disagregation</a:t>
                    </a:r>
                    <a:endParaRPr sz="2000" b="1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52" name="Group 26">
                  <a:extLst>
                    <a:ext uri="{FF2B5EF4-FFF2-40B4-BE49-F238E27FC236}">
                      <a16:creationId xmlns:a16="http://schemas.microsoft.com/office/drawing/2014/main" id="{53365B63-3763-4583-968D-8F7C8765CCA4}"/>
                    </a:ext>
                  </a:extLst>
                </p:cNvPr>
                <p:cNvGrpSpPr/>
                <p:nvPr/>
              </p:nvGrpSpPr>
              <p:grpSpPr>
                <a:xfrm>
                  <a:off x="1058977" y="1695615"/>
                  <a:ext cx="4347049" cy="4355142"/>
                  <a:chOff x="0" y="-1"/>
                  <a:chExt cx="4347048" cy="4355141"/>
                </a:xfrm>
              </p:grpSpPr>
              <p:sp>
                <p:nvSpPr>
                  <p:cNvPr id="53" name="Shape 20">
                    <a:extLst>
                      <a:ext uri="{FF2B5EF4-FFF2-40B4-BE49-F238E27FC236}">
                        <a16:creationId xmlns:a16="http://schemas.microsoft.com/office/drawing/2014/main" id="{D2F0E279-4DFA-4AEC-9BBD-63A66F561AD6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4347048" cy="43551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93" h="21598" extrusionOk="0">
                        <a:moveTo>
                          <a:pt x="15766" y="13270"/>
                        </a:moveTo>
                        <a:cubicBezTo>
                          <a:pt x="10272" y="13559"/>
                          <a:pt x="5275" y="10014"/>
                          <a:pt x="5750" y="5055"/>
                        </a:cubicBezTo>
                        <a:cubicBezTo>
                          <a:pt x="5989" y="2560"/>
                          <a:pt x="7827" y="511"/>
                          <a:pt x="10284" y="0"/>
                        </a:cubicBezTo>
                        <a:cubicBezTo>
                          <a:pt x="4550" y="284"/>
                          <a:pt x="-7" y="5019"/>
                          <a:pt x="0" y="10811"/>
                        </a:cubicBezTo>
                        <a:cubicBezTo>
                          <a:pt x="7" y="16767"/>
                          <a:pt x="4840" y="21595"/>
                          <a:pt x="10805" y="21598"/>
                        </a:cubicBezTo>
                        <a:cubicBezTo>
                          <a:pt x="16579" y="21600"/>
                          <a:pt x="21280" y="17148"/>
                          <a:pt x="21593" y="11471"/>
                        </a:cubicBezTo>
                        <a:cubicBezTo>
                          <a:pt x="19818" y="12517"/>
                          <a:pt x="17841" y="13160"/>
                          <a:pt x="15766" y="13270"/>
                        </a:cubicBezTo>
                        <a:close/>
                      </a:path>
                    </a:pathLst>
                  </a:custGeom>
                  <a:solidFill>
                    <a:srgbClr val="B9B9B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lvl="0"/>
                    <a:endParaRPr sz="1200"/>
                  </a:p>
                </p:txBody>
              </p:sp>
              <p:sp>
                <p:nvSpPr>
                  <p:cNvPr id="54" name="Shape 22">
                    <a:extLst>
                      <a:ext uri="{FF2B5EF4-FFF2-40B4-BE49-F238E27FC236}">
                        <a16:creationId xmlns:a16="http://schemas.microsoft.com/office/drawing/2014/main" id="{79E40A5D-3A00-4EEA-8630-651D097AB659}"/>
                      </a:ext>
                    </a:extLst>
                  </p:cNvPr>
                  <p:cNvSpPr/>
                  <p:nvPr/>
                </p:nvSpPr>
                <p:spPr>
                  <a:xfrm>
                    <a:off x="1250227" y="3407893"/>
                    <a:ext cx="2367619" cy="43858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b">
                    <a:noAutofit/>
                  </a:bodyPr>
                  <a:lstStyle>
                    <a:lvl1pPr algn="l">
                      <a:lnSpc>
                        <a:spcPct val="100000"/>
                      </a:lnSpc>
                      <a:defRPr sz="25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rPr sz="2000" b="1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M</a:t>
                    </a:r>
                    <a:r>
                      <a:rPr lang="de-DE" sz="2000" b="1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igration </a:t>
                    </a:r>
                  </a:p>
                  <a:p>
                    <a:pPr lvl="0">
                      <a:defRPr sz="1800">
                        <a:solidFill>
                          <a:srgbClr val="000000"/>
                        </a:solidFill>
                      </a:defRPr>
                    </a:pPr>
                    <a:r>
                      <a:rPr lang="de-DE" sz="2000" b="1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Data Capacity</a:t>
                    </a:r>
                    <a:endParaRPr sz="2000" b="1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p:txBody>
              </p:sp>
            </p:grpSp>
          </p:grp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3F64EA7-61B0-4DDA-BEE9-F4EA48614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7291" y="2646723"/>
                <a:ext cx="2176880" cy="930510"/>
              </a:xfrm>
              <a:prstGeom prst="rect">
                <a:avLst/>
              </a:prstGeom>
            </p:spPr>
          </p:pic>
          <p:sp>
            <p:nvSpPr>
              <p:cNvPr id="47" name="Shape 15">
                <a:extLst>
                  <a:ext uri="{FF2B5EF4-FFF2-40B4-BE49-F238E27FC236}">
                    <a16:creationId xmlns:a16="http://schemas.microsoft.com/office/drawing/2014/main" id="{BBDDB283-1CF1-42B2-9AC8-41F44AC14CDC}"/>
                  </a:ext>
                </a:extLst>
              </p:cNvPr>
              <p:cNvSpPr/>
              <p:nvPr/>
            </p:nvSpPr>
            <p:spPr>
              <a:xfrm>
                <a:off x="616244" y="1611281"/>
                <a:ext cx="447880" cy="13063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b">
                <a:noAutofit/>
              </a:bodyPr>
              <a:lstStyle>
                <a:lvl1pPr algn="r">
                  <a:lnSpc>
                    <a:spcPct val="100000"/>
                  </a:lnSpc>
                  <a:defRPr sz="250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de-DE" sz="8000" b="1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</a:t>
                </a:r>
                <a:endParaRPr sz="8000" b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48" name="Shape 15">
                <a:extLst>
                  <a:ext uri="{FF2B5EF4-FFF2-40B4-BE49-F238E27FC236}">
                    <a16:creationId xmlns:a16="http://schemas.microsoft.com/office/drawing/2014/main" id="{C15C2429-9CC1-47DF-AC04-942528F90BB1}"/>
                  </a:ext>
                </a:extLst>
              </p:cNvPr>
              <p:cNvSpPr/>
              <p:nvPr/>
            </p:nvSpPr>
            <p:spPr>
              <a:xfrm>
                <a:off x="5180953" y="841222"/>
                <a:ext cx="447880" cy="13063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b">
                <a:noAutofit/>
              </a:bodyPr>
              <a:lstStyle>
                <a:lvl1pPr algn="r">
                  <a:lnSpc>
                    <a:spcPct val="100000"/>
                  </a:lnSpc>
                  <a:defRPr sz="250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de-DE" sz="8000" b="1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</a:t>
                </a:r>
                <a:endParaRPr sz="8000" b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49" name="Shape 15">
                <a:extLst>
                  <a:ext uri="{FF2B5EF4-FFF2-40B4-BE49-F238E27FC236}">
                    <a16:creationId xmlns:a16="http://schemas.microsoft.com/office/drawing/2014/main" id="{418B5BA9-4410-4C74-A9D8-F6A7D88CCAA4}"/>
                  </a:ext>
                </a:extLst>
              </p:cNvPr>
              <p:cNvSpPr/>
              <p:nvPr/>
            </p:nvSpPr>
            <p:spPr>
              <a:xfrm>
                <a:off x="1909894" y="4429614"/>
                <a:ext cx="447880" cy="13063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b">
                <a:noAutofit/>
              </a:bodyPr>
              <a:lstStyle>
                <a:lvl1pPr algn="r">
                  <a:lnSpc>
                    <a:spcPct val="100000"/>
                  </a:lnSpc>
                  <a:defRPr sz="250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de-DE" sz="8000" b="1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3</a:t>
                </a:r>
                <a:endParaRPr sz="8000" b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pic>
          <p:nvPicPr>
            <p:cNvPr id="36" name="Graphic 35" descr="Presentation with bar chart">
              <a:extLst>
                <a:ext uri="{FF2B5EF4-FFF2-40B4-BE49-F238E27FC236}">
                  <a16:creationId xmlns:a16="http://schemas.microsoft.com/office/drawing/2014/main" id="{9FB3E16D-962B-4B0F-979F-C1218F63A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30231" y="838002"/>
              <a:ext cx="1453588" cy="1453588"/>
            </a:xfrm>
            <a:prstGeom prst="rect">
              <a:avLst/>
            </a:prstGeom>
          </p:spPr>
        </p:pic>
        <p:pic>
          <p:nvPicPr>
            <p:cNvPr id="37" name="Graphic 36" descr="Gauge">
              <a:extLst>
                <a:ext uri="{FF2B5EF4-FFF2-40B4-BE49-F238E27FC236}">
                  <a16:creationId xmlns:a16="http://schemas.microsoft.com/office/drawing/2014/main" id="{DB1DD26B-4A00-40CE-B301-BB3E4F18D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43186" y="2928749"/>
              <a:ext cx="1142524" cy="1142524"/>
            </a:xfrm>
            <a:prstGeom prst="rect">
              <a:avLst/>
            </a:prstGeom>
          </p:spPr>
        </p:pic>
        <p:pic>
          <p:nvPicPr>
            <p:cNvPr id="38" name="Graphic 37" descr="Theatre">
              <a:extLst>
                <a:ext uri="{FF2B5EF4-FFF2-40B4-BE49-F238E27FC236}">
                  <a16:creationId xmlns:a16="http://schemas.microsoft.com/office/drawing/2014/main" id="{7C0B3BC9-1865-43D4-B7D0-F0B8E2FC1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64952" y="4481197"/>
              <a:ext cx="820626" cy="820626"/>
            </a:xfrm>
            <a:prstGeom prst="rect">
              <a:avLst/>
            </a:prstGeom>
          </p:spPr>
        </p:pic>
        <p:pic>
          <p:nvPicPr>
            <p:cNvPr id="39" name="Graphic 38" descr="Presentation with bar chart">
              <a:extLst>
                <a:ext uri="{FF2B5EF4-FFF2-40B4-BE49-F238E27FC236}">
                  <a16:creationId xmlns:a16="http://schemas.microsoft.com/office/drawing/2014/main" id="{7544AF85-93D3-4D18-9BC5-4C50822F8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0830" y="2102978"/>
              <a:ext cx="797118" cy="797118"/>
            </a:xfrm>
            <a:prstGeom prst="rect">
              <a:avLst/>
            </a:prstGeom>
          </p:spPr>
        </p:pic>
        <p:pic>
          <p:nvPicPr>
            <p:cNvPr id="40" name="Graphic 39" descr="Gauge">
              <a:extLst>
                <a:ext uri="{FF2B5EF4-FFF2-40B4-BE49-F238E27FC236}">
                  <a16:creationId xmlns:a16="http://schemas.microsoft.com/office/drawing/2014/main" id="{A30B7663-853D-449E-986A-EBE630DA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52208" y="2976184"/>
              <a:ext cx="820626" cy="820626"/>
            </a:xfrm>
            <a:prstGeom prst="rect">
              <a:avLst/>
            </a:prstGeom>
          </p:spPr>
        </p:pic>
        <p:pic>
          <p:nvPicPr>
            <p:cNvPr id="41" name="Graphic 40" descr="Theatre">
              <a:extLst>
                <a:ext uri="{FF2B5EF4-FFF2-40B4-BE49-F238E27FC236}">
                  <a16:creationId xmlns:a16="http://schemas.microsoft.com/office/drawing/2014/main" id="{DEA7C0AC-5F08-4E61-B03C-22D50D46E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540806" y="4708430"/>
              <a:ext cx="1280476" cy="1280477"/>
            </a:xfrm>
            <a:prstGeom prst="rect">
              <a:avLst/>
            </a:prstGeom>
          </p:spPr>
        </p:pic>
        <p:sp>
          <p:nvSpPr>
            <p:cNvPr id="42" name="Shape 15">
              <a:extLst>
                <a:ext uri="{FF2B5EF4-FFF2-40B4-BE49-F238E27FC236}">
                  <a16:creationId xmlns:a16="http://schemas.microsoft.com/office/drawing/2014/main" id="{D10F3611-2526-49CF-96D3-B3DB64686138}"/>
                </a:ext>
              </a:extLst>
            </p:cNvPr>
            <p:cNvSpPr/>
            <p:nvPr/>
          </p:nvSpPr>
          <p:spPr>
            <a:xfrm>
              <a:off x="7225396" y="498251"/>
              <a:ext cx="5030299" cy="22955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Autofit/>
            </a:bodyPr>
            <a:lstStyle>
              <a:lvl1pPr algn="r">
                <a:lnSpc>
                  <a:spcPct val="100000"/>
                </a:lnSpc>
                <a:defRPr sz="25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marL="285750" lvl="0" indent="-285750" algn="l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</a:defRPr>
              </a:pPr>
              <a:r>
                <a:rPr lang="de-DE" sz="2000">
                  <a:solidFill>
                    <a:srgbClr val="195FAB"/>
                  </a:solidFill>
                  <a:ea typeface="Helvetica Neue Light" panose="02000403000000020004" pitchFamily="2" charset="0"/>
                </a:rPr>
                <a:t>End </a:t>
              </a:r>
              <a:r>
                <a:rPr lang="en-GB" sz="2000" b="1">
                  <a:solidFill>
                    <a:srgbClr val="195FAB"/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statistical</a:t>
              </a:r>
              <a:r>
                <a:rPr lang="de-DE" sz="2000" b="1">
                  <a:solidFill>
                    <a:srgbClr val="195FAB"/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GB" sz="2000" b="1">
                  <a:solidFill>
                    <a:srgbClr val="195FAB"/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invisibility</a:t>
              </a:r>
            </a:p>
            <a:p>
              <a:pPr marL="285750" lvl="0" indent="-285750" algn="l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</a:defRPr>
              </a:pPr>
              <a:r>
                <a:rPr lang="en-GB" sz="2000">
                  <a:solidFill>
                    <a:srgbClr val="195FAB"/>
                  </a:solidFill>
                  <a:ea typeface="Helvetica Neue Light" panose="02000403000000020004" pitchFamily="2" charset="0"/>
                </a:rPr>
                <a:t>Strengthening </a:t>
              </a:r>
              <a:r>
                <a:rPr lang="en-GB" sz="2000" b="1">
                  <a:solidFill>
                    <a:srgbClr val="195FAB"/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disaggregation</a:t>
              </a:r>
              <a:r>
                <a:rPr lang="en-GB" sz="2000">
                  <a:solidFill>
                    <a:srgbClr val="195FAB"/>
                  </a:solidFill>
                  <a:ea typeface="Helvetica Neue Light" panose="02000403000000020004" pitchFamily="2" charset="0"/>
                </a:rPr>
                <a:t> of data </a:t>
              </a:r>
              <a:r>
                <a:rPr lang="en-GB" sz="1600" b="1">
                  <a:solidFill>
                    <a:srgbClr val="195FAB"/>
                  </a:solidFill>
                  <a:latin typeface="Helvetica Neue Condensed Black"/>
                  <a:ea typeface="Helvetica Neue Condensed Black" panose="02000503000000020004" pitchFamily="2" charset="0"/>
                  <a:cs typeface="Helvetica Neue Condensed Black" panose="02000503000000020004" pitchFamily="2" charset="0"/>
                </a:rPr>
                <a:t>(17.18)</a:t>
              </a:r>
            </a:p>
            <a:p>
              <a:pPr marL="285750" lvl="0" indent="-285750" algn="l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</a:defRPr>
              </a:pPr>
              <a:r>
                <a:rPr lang="en-GB" sz="2000">
                  <a:solidFill>
                    <a:srgbClr val="195FAB"/>
                  </a:solidFill>
                  <a:ea typeface="Helvetica Neue Light" panose="02000403000000020004" pitchFamily="2" charset="0"/>
                  <a:cs typeface="Helvetica Neue Condensed" panose="02000503000000020004" pitchFamily="2" charset="0"/>
                </a:rPr>
                <a:t>Understand </a:t>
              </a:r>
              <a:r>
                <a:rPr lang="en-GB" sz="2000" b="1">
                  <a:solidFill>
                    <a:srgbClr val="195FAB"/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migration characteristics </a:t>
              </a:r>
              <a:r>
                <a:rPr lang="en-GB" sz="1600">
                  <a:solidFill>
                    <a:srgbClr val="195FAB"/>
                  </a:solidFill>
                  <a:ea typeface="Helvetica Neue Light" panose="02000403000000020004" pitchFamily="2" charset="0"/>
                  <a:cs typeface="Helvetica Neue Condensed" panose="02000503000000020004" pitchFamily="2" charset="0"/>
                </a:rPr>
                <a:t>(health, education, housing, employment…)</a:t>
              </a:r>
              <a:endParaRPr lang="en-GB" sz="2000">
                <a:solidFill>
                  <a:srgbClr val="195FAB"/>
                </a:solidFill>
                <a:ea typeface="Helvetica Neue Light" panose="02000403000000020004" pitchFamily="2" charset="0"/>
                <a:cs typeface="Helvetica Neue Condensed" panose="02000503000000020004" pitchFamily="2" charset="0"/>
              </a:endParaRPr>
            </a:p>
          </p:txBody>
        </p:sp>
        <p:sp>
          <p:nvSpPr>
            <p:cNvPr id="43" name="Shape 15">
              <a:extLst>
                <a:ext uri="{FF2B5EF4-FFF2-40B4-BE49-F238E27FC236}">
                  <a16:creationId xmlns:a16="http://schemas.microsoft.com/office/drawing/2014/main" id="{36BA7D0A-2B34-4B33-91AA-71D14DAC55BC}"/>
                </a:ext>
              </a:extLst>
            </p:cNvPr>
            <p:cNvSpPr/>
            <p:nvPr/>
          </p:nvSpPr>
          <p:spPr>
            <a:xfrm>
              <a:off x="7351774" y="2857370"/>
              <a:ext cx="4777540" cy="1748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noAutofit/>
            </a:bodyPr>
            <a:lstStyle>
              <a:lvl1pPr algn="r">
                <a:lnSpc>
                  <a:spcPct val="100000"/>
                </a:lnSpc>
                <a:defRPr sz="25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marL="285744" indent="-285744" algn="l" defTabSz="914377" eaLnBrk="0" fontAlgn="base" hangingPunct="0">
                <a:spcBef>
                  <a:spcPts val="600"/>
                </a:spcBef>
                <a:spcAft>
                  <a:spcPts val="600"/>
                </a:spcAft>
                <a:buFont typeface="Arial" charset="0"/>
                <a:buChar char="•"/>
              </a:pPr>
              <a:r>
                <a:rPr lang="en-US" altLang="en-US" sz="2000">
                  <a:solidFill>
                    <a:srgbClr val="1FC0EA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Governments can develop their own national indicators in parallel to global  </a:t>
              </a:r>
            </a:p>
            <a:p>
              <a:pPr marL="285744" indent="-285744" algn="l" defTabSz="914377" eaLnBrk="0" fontAlgn="base" hangingPunct="0">
                <a:spcBef>
                  <a:spcPts val="600"/>
                </a:spcBef>
                <a:spcAft>
                  <a:spcPts val="600"/>
                </a:spcAft>
                <a:buFont typeface="Arial" charset="0"/>
                <a:buChar char="•"/>
              </a:pPr>
              <a:r>
                <a:rPr lang="en-US" altLang="en-US" sz="2000" b="1">
                  <a:solidFill>
                    <a:srgbClr val="1FC0EA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Proxy Indicators</a:t>
              </a:r>
            </a:p>
            <a:p>
              <a:pPr marL="285744" indent="-285744" algn="l" defTabSz="914377" eaLnBrk="0" fontAlgn="base" hangingPunct="0">
                <a:spcBef>
                  <a:spcPts val="600"/>
                </a:spcBef>
                <a:spcAft>
                  <a:spcPts val="600"/>
                </a:spcAft>
                <a:buFont typeface="Arial" charset="0"/>
                <a:buChar char="•"/>
              </a:pPr>
              <a:r>
                <a:rPr lang="en-US" altLang="en-US" sz="2000" b="1">
                  <a:solidFill>
                    <a:srgbClr val="1FC0EA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Data Mapping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27365EB-C806-4F50-83A3-6FB4F9543462}"/>
                </a:ext>
              </a:extLst>
            </p:cNvPr>
            <p:cNvSpPr/>
            <p:nvPr/>
          </p:nvSpPr>
          <p:spPr>
            <a:xfrm>
              <a:off x="7268072" y="4605837"/>
              <a:ext cx="5228981" cy="1685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 marL="285115" indent="-285115" defTabSz="914377" eaLnBrk="0" fontAlgn="base" hangingPunct="0">
                <a:spcBef>
                  <a:spcPts val="600"/>
                </a:spcBef>
                <a:spcAft>
                  <a:spcPts val="600"/>
                </a:spcAft>
                <a:buFont typeface="Arial" charset="0"/>
                <a:buChar char="•"/>
              </a:pPr>
              <a:r>
                <a:rPr lang="en-GB" sz="2000">
                  <a:solidFill>
                    <a:schemeClr val="bg1">
                      <a:lumMod val="65000"/>
                    </a:schemeClr>
                  </a:solidFill>
                  <a:latin typeface="Helvetica Neue Light"/>
                  <a:ea typeface="Helvetica Neue Light" panose="02000403000000020004" pitchFamily="2" charset="0"/>
                </a:rPr>
                <a:t>Policy-makers need </a:t>
              </a:r>
              <a:r>
                <a:rPr lang="en-GB" sz="2000" b="1">
                  <a:solidFill>
                    <a:schemeClr val="bg1">
                      <a:lumMod val="65000"/>
                    </a:schemeClr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timely, reliable, accessible, and comparable data</a:t>
              </a:r>
              <a:endParaRPr lang="en-GB" sz="2000">
                <a:solidFill>
                  <a:schemeClr val="bg1">
                    <a:lumMod val="65000"/>
                  </a:schemeClr>
                </a:solidFill>
                <a:latin typeface="Helvetica Neue"/>
                <a:ea typeface="Helvetica Neue Light" panose="02000403000000020004" pitchFamily="2" charset="0"/>
              </a:endParaRPr>
            </a:p>
            <a:p>
              <a:pPr marL="285115" indent="-285115" defTabSz="914377" eaLnBrk="0" fontAlgn="base" hangingPunct="0">
                <a:spcBef>
                  <a:spcPts val="600"/>
                </a:spcBef>
                <a:spcAft>
                  <a:spcPts val="600"/>
                </a:spcAft>
                <a:buFont typeface="Arial" charset="0"/>
                <a:buChar char="•"/>
              </a:pPr>
              <a:r>
                <a:rPr lang="en-GB" sz="2000">
                  <a:solidFill>
                    <a:schemeClr val="bg1">
                      <a:lumMod val="65000"/>
                    </a:schemeClr>
                  </a:solidFill>
                  <a:latin typeface="Helvetica Neue Light"/>
                  <a:ea typeface="Helvetica Neue Light" panose="02000403000000020004" pitchFamily="2" charset="0"/>
                </a:rPr>
                <a:t>There is need for improved development data as part of SDG implementation. 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66D72D5-D7D9-44F4-87F5-143B3B7788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4478" y="1033634"/>
            <a:ext cx="10754276" cy="6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370E5-78F2-4EA1-B3A2-CD4D0AFB53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81003" y="162007"/>
            <a:ext cx="278611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0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0" y="6438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323" y="678610"/>
            <a:ext cx="8443742" cy="1146080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rgbClr val="1A3668"/>
                </a:solidFill>
                <a:latin typeface="+mn-lt"/>
                <a:ea typeface="Roboto Medium" panose="02000000000000000000" pitchFamily="2" charset="0"/>
              </a:rPr>
              <a:t>Data &amp; human rights</a:t>
            </a:r>
            <a:endParaRPr lang="en-US" sz="2400" b="1">
              <a:solidFill>
                <a:srgbClr val="1A3668"/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B84534-D890-9F4B-A3D1-76781B37D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2" y="1697622"/>
            <a:ext cx="10742208" cy="464031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25000"/>
              </a:lnSpc>
              <a:spcBef>
                <a:spcPts val="400"/>
              </a:spcBef>
            </a:pPr>
            <a:r>
              <a:rPr lang="en-US" b="1" dirty="0">
                <a:solidFill>
                  <a:srgbClr val="1A3668"/>
                </a:solidFill>
                <a:latin typeface="+mn-lt"/>
                <a:ea typeface="Roboto Medium"/>
              </a:rPr>
              <a:t>Good data can support realization of migrants’ rights through:</a:t>
            </a:r>
            <a:endParaRPr lang="en-US" dirty="0">
              <a:solidFill>
                <a:srgbClr val="1A3668"/>
              </a:solidFill>
              <a:ea typeface="Roboto Medium"/>
            </a:endParaRPr>
          </a:p>
          <a:p>
            <a:pPr marL="342900" indent="-342900" algn="l">
              <a:lnSpc>
                <a:spcPct val="125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2200" dirty="0">
                <a:solidFill>
                  <a:srgbClr val="1A3668"/>
                </a:solidFill>
                <a:ea typeface="Roboto"/>
              </a:rPr>
              <a:t>Reviewing </a:t>
            </a:r>
            <a:r>
              <a:rPr lang="en-US" sz="2200" b="1" u="sng" dirty="0">
                <a:solidFill>
                  <a:srgbClr val="1A3668"/>
                </a:solidFill>
                <a:ea typeface="Roboto"/>
              </a:rPr>
              <a:t>treaty ratifications </a:t>
            </a:r>
            <a:r>
              <a:rPr lang="en-US" sz="2200" dirty="0">
                <a:solidFill>
                  <a:srgbClr val="1A3668"/>
                </a:solidFill>
                <a:ea typeface="Roboto"/>
              </a:rPr>
              <a:t>and assessing measures to uphold migrants’ rights</a:t>
            </a:r>
            <a:endParaRPr lang="en-US" sz="2200" dirty="0">
              <a:solidFill>
                <a:srgbClr val="1A3668"/>
              </a:solidFill>
              <a:ea typeface="Roboto"/>
              <a:cs typeface="Calibri"/>
            </a:endParaRPr>
          </a:p>
          <a:p>
            <a:pPr marL="342900" indent="-342900" algn="l">
              <a:lnSpc>
                <a:spcPct val="125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2200" dirty="0">
                <a:solidFill>
                  <a:srgbClr val="1A3668"/>
                </a:solidFill>
                <a:ea typeface="Roboto"/>
              </a:rPr>
              <a:t>Assessing if a country’s </a:t>
            </a:r>
            <a:r>
              <a:rPr lang="en-US" sz="2200" b="1" u="sng" dirty="0">
                <a:solidFill>
                  <a:srgbClr val="1A3668"/>
                </a:solidFill>
                <a:ea typeface="Roboto"/>
              </a:rPr>
              <a:t>laws &amp; policies </a:t>
            </a:r>
            <a:r>
              <a:rPr lang="en-US" sz="2200" dirty="0">
                <a:solidFill>
                  <a:srgbClr val="1A3668"/>
                </a:solidFill>
                <a:ea typeface="Roboto"/>
              </a:rPr>
              <a:t>are migrant-inclusive &amp; adequately protect migrants</a:t>
            </a:r>
            <a:endParaRPr lang="en-US" sz="2200" dirty="0">
              <a:solidFill>
                <a:srgbClr val="1A3668"/>
              </a:solidFill>
              <a:ea typeface="Roboto"/>
              <a:cs typeface="Calibri"/>
            </a:endParaRPr>
          </a:p>
          <a:p>
            <a:pPr marL="342900" indent="-342900" algn="l">
              <a:lnSpc>
                <a:spcPct val="125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en-US" sz="1000" dirty="0">
              <a:solidFill>
                <a:srgbClr val="1A3668"/>
              </a:solidFill>
              <a:ea typeface="Roboto" panose="02000000000000000000" pitchFamily="2" charset="0"/>
            </a:endParaRPr>
          </a:p>
          <a:p>
            <a:pPr algn="l">
              <a:lnSpc>
                <a:spcPct val="125000"/>
              </a:lnSpc>
              <a:spcBef>
                <a:spcPts val="400"/>
              </a:spcBef>
            </a:pPr>
            <a:r>
              <a:rPr lang="en-US" sz="2200" b="1" dirty="0">
                <a:solidFill>
                  <a:srgbClr val="318CDD"/>
                </a:solidFill>
                <a:ea typeface="Roboto"/>
              </a:rPr>
              <a:t>Identifying migration-related gaps in data through the CCA is important and can be done through:</a:t>
            </a:r>
            <a:endParaRPr lang="en-US" sz="2200" b="1" dirty="0">
              <a:solidFill>
                <a:srgbClr val="318CDD"/>
              </a:solidFill>
              <a:ea typeface="Roboto"/>
              <a:cs typeface="Calibri"/>
            </a:endParaRPr>
          </a:p>
          <a:p>
            <a:pPr marL="342900" indent="-342900" algn="l"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r>
              <a:rPr lang="en-US" sz="2200" dirty="0">
                <a:solidFill>
                  <a:srgbClr val="1A3668"/>
                </a:solidFill>
                <a:ea typeface="Roboto"/>
              </a:rPr>
              <a:t>Improving use of </a:t>
            </a:r>
            <a:r>
              <a:rPr lang="en-US" sz="2200" b="1" u="sng" dirty="0">
                <a:solidFill>
                  <a:srgbClr val="1A3668"/>
                </a:solidFill>
                <a:ea typeface="Roboto"/>
              </a:rPr>
              <a:t>existing data </a:t>
            </a:r>
            <a:r>
              <a:rPr lang="en-US" sz="2200" dirty="0">
                <a:solidFill>
                  <a:srgbClr val="1A3668"/>
                </a:solidFill>
                <a:ea typeface="Roboto"/>
              </a:rPr>
              <a:t>tools</a:t>
            </a:r>
            <a:endParaRPr lang="en-US" sz="2200" dirty="0">
              <a:solidFill>
                <a:srgbClr val="1A3668"/>
              </a:solidFill>
              <a:ea typeface="Roboto"/>
              <a:cs typeface="Calibri"/>
            </a:endParaRPr>
          </a:p>
          <a:p>
            <a:pPr marL="342900" indent="-342900" algn="l"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r>
              <a:rPr lang="en-US" sz="2200" dirty="0">
                <a:solidFill>
                  <a:srgbClr val="1A3668"/>
                </a:solidFill>
                <a:ea typeface="Roboto"/>
              </a:rPr>
              <a:t>Creating migration-specific data </a:t>
            </a:r>
            <a:r>
              <a:rPr lang="en-US" sz="2200" b="1" u="sng" dirty="0">
                <a:solidFill>
                  <a:srgbClr val="1A3668"/>
                </a:solidFill>
                <a:ea typeface="Roboto"/>
              </a:rPr>
              <a:t>action plans</a:t>
            </a:r>
            <a:endParaRPr lang="en-US" sz="2200" b="1" u="sng" dirty="0">
              <a:solidFill>
                <a:srgbClr val="1A3668"/>
              </a:solidFill>
              <a:ea typeface="Roboto"/>
              <a:cs typeface="Calibri"/>
            </a:endParaRPr>
          </a:p>
          <a:p>
            <a:pPr marL="342900" indent="-342900" algn="l"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r>
              <a:rPr lang="en-US" sz="2200" dirty="0">
                <a:solidFill>
                  <a:srgbClr val="1A3668"/>
                </a:solidFill>
                <a:ea typeface="Roboto"/>
              </a:rPr>
              <a:t>Strengthening </a:t>
            </a:r>
            <a:r>
              <a:rPr lang="en-US" sz="2200" b="1" u="sng" dirty="0">
                <a:solidFill>
                  <a:srgbClr val="1A3668"/>
                </a:solidFill>
                <a:ea typeface="Roboto"/>
              </a:rPr>
              <a:t>cooperation</a:t>
            </a:r>
            <a:r>
              <a:rPr lang="en-US" sz="2200" dirty="0">
                <a:solidFill>
                  <a:srgbClr val="1A3668"/>
                </a:solidFill>
                <a:ea typeface="Roboto"/>
              </a:rPr>
              <a:t> across actors that produce and use migration data</a:t>
            </a:r>
            <a:endParaRPr lang="en-US" sz="2200" dirty="0">
              <a:solidFill>
                <a:srgbClr val="1A3668"/>
              </a:solidFill>
              <a:ea typeface="Roboto"/>
              <a:cs typeface="Calibri"/>
            </a:endParaRPr>
          </a:p>
          <a:p>
            <a:pPr marL="342900" indent="-342900" algn="l">
              <a:lnSpc>
                <a:spcPct val="100000"/>
              </a:lnSpc>
              <a:spcBef>
                <a:spcPts val="300"/>
              </a:spcBef>
              <a:buFontTx/>
              <a:buChar char="-"/>
            </a:pPr>
            <a:r>
              <a:rPr lang="en-US" sz="2200" dirty="0">
                <a:solidFill>
                  <a:srgbClr val="1A3668"/>
                </a:solidFill>
                <a:ea typeface="Roboto"/>
              </a:rPr>
              <a:t>Enact </a:t>
            </a:r>
            <a:r>
              <a:rPr lang="en-US" sz="2200" b="1" u="sng" dirty="0">
                <a:solidFill>
                  <a:srgbClr val="1A3668"/>
                </a:solidFill>
                <a:ea typeface="Roboto"/>
              </a:rPr>
              <a:t>legal &amp; institutional frameworks </a:t>
            </a:r>
            <a:r>
              <a:rPr lang="en-US" sz="2200" dirty="0">
                <a:solidFill>
                  <a:srgbClr val="1A3668"/>
                </a:solidFill>
                <a:ea typeface="Roboto"/>
              </a:rPr>
              <a:t>for the collection of quality migration data</a:t>
            </a:r>
            <a:endParaRPr lang="en-US" sz="2200" dirty="0">
              <a:solidFill>
                <a:srgbClr val="1A3668"/>
              </a:solidFill>
              <a:ea typeface="Roboto"/>
              <a:cs typeface="Calibri"/>
            </a:endParaRPr>
          </a:p>
        </p:txBody>
      </p:sp>
      <p:cxnSp>
        <p:nvCxnSpPr>
          <p:cNvPr id="8" name="Connecteur droit 6">
            <a:extLst>
              <a:ext uri="{FF2B5EF4-FFF2-40B4-BE49-F238E27FC236}">
                <a16:creationId xmlns:a16="http://schemas.microsoft.com/office/drawing/2014/main" id="{194862BB-C882-4833-9503-95B3D772BAC2}"/>
              </a:ext>
            </a:extLst>
          </p:cNvPr>
          <p:cNvCxnSpPr>
            <a:cxnSpLocks/>
          </p:cNvCxnSpPr>
          <p:nvPr/>
        </p:nvCxnSpPr>
        <p:spPr>
          <a:xfrm>
            <a:off x="914402" y="1505527"/>
            <a:ext cx="10742208" cy="0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C5930BE-9A62-47F3-A97B-B64AA9E52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497" y="520067"/>
            <a:ext cx="278611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63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7200" y="1"/>
            <a:ext cx="3650053" cy="6905054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5BA78-F0B2-DB46-85C5-0600CA02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274" y="5625696"/>
            <a:ext cx="3048625" cy="916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B941F8-780B-4EAF-A199-EA820F3AE02B}"/>
              </a:ext>
            </a:extLst>
          </p:cNvPr>
          <p:cNvSpPr txBox="1"/>
          <p:nvPr/>
        </p:nvSpPr>
        <p:spPr>
          <a:xfrm>
            <a:off x="-7200" y="2638785"/>
            <a:ext cx="3642852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kumimoji="0" lang="en-US" sz="4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 and group reflection</a:t>
            </a:r>
            <a:r>
              <a:rPr lang="en-US" sz="4200" b="1" dirty="0">
                <a:solidFill>
                  <a:schemeClr val="bg1"/>
                </a:solidFill>
                <a:latin typeface="Calibri" panose="020F0502020204030204"/>
              </a:rPr>
              <a:t>:</a:t>
            </a:r>
            <a:endParaRPr lang="en-US" sz="42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9FDF77-0119-4E95-92D4-B74078BDA0BD}"/>
              </a:ext>
            </a:extLst>
          </p:cNvPr>
          <p:cNvSpPr txBox="1"/>
          <p:nvPr/>
        </p:nvSpPr>
        <p:spPr>
          <a:xfrm>
            <a:off x="3810001" y="596259"/>
            <a:ext cx="7536872" cy="18239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83D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Strengthening Migration Related Data in the CCA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183D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What types of data and information (qualitative and quantitative) are available in </a:t>
            </a:r>
            <a:r>
              <a:rPr lang="en-US" sz="2400" dirty="0">
                <a:solidFill>
                  <a:srgbClr val="FF0000"/>
                </a:solidFill>
                <a:ea typeface="Roboto"/>
              </a:rPr>
              <a:t>country 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183D8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 that can support the analysis?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7F7F6-08E4-4AD0-B82D-F64DA0BB700C}"/>
              </a:ext>
            </a:extLst>
          </p:cNvPr>
          <p:cNvSpPr txBox="1"/>
          <p:nvPr/>
        </p:nvSpPr>
        <p:spPr>
          <a:xfrm>
            <a:off x="8876522" y="2961951"/>
            <a:ext cx="27432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1) Go to </a:t>
            </a:r>
            <a:r>
              <a:rPr lang="en-US" sz="2800" dirty="0">
                <a:hlinkClick r:id="rId4"/>
              </a:rPr>
              <a:t>www.menti.com</a:t>
            </a:r>
            <a:endParaRPr lang="en-US" sz="2800" dirty="0">
              <a:cs typeface="Calibri"/>
            </a:endParaRPr>
          </a:p>
          <a:p>
            <a:r>
              <a:rPr lang="en-US" sz="2800" dirty="0">
                <a:cs typeface="Calibri"/>
              </a:rPr>
              <a:t>2) </a:t>
            </a:r>
            <a:r>
              <a:rPr lang="en-US" sz="2800" dirty="0">
                <a:solidFill>
                  <a:srgbClr val="FF0000"/>
                </a:solidFill>
                <a:cs typeface="Calibri"/>
              </a:rPr>
              <a:t>Insert text code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B82DE-B829-4049-80AB-8D968017081B}"/>
              </a:ext>
            </a:extLst>
          </p:cNvPr>
          <p:cNvSpPr txBox="1"/>
          <p:nvPr/>
        </p:nvSpPr>
        <p:spPr>
          <a:xfrm>
            <a:off x="8122622" y="3514335"/>
            <a:ext cx="74230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/>
              <a:t>OR</a:t>
            </a:r>
            <a:endParaRPr lang="en-US" sz="280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3991C-46A4-4459-A777-AE5FFB7372CE}"/>
              </a:ext>
            </a:extLst>
          </p:cNvPr>
          <p:cNvSpPr txBox="1"/>
          <p:nvPr/>
        </p:nvSpPr>
        <p:spPr>
          <a:xfrm>
            <a:off x="4362509" y="3220591"/>
            <a:ext cx="30404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cs typeface="Calibri"/>
              </a:rPr>
              <a:t>Insert QR code (image) for </a:t>
            </a:r>
            <a:r>
              <a:rPr lang="en-US" sz="2200" dirty="0" err="1">
                <a:solidFill>
                  <a:srgbClr val="FF0000"/>
                </a:solidFill>
                <a:cs typeface="Calibri"/>
              </a:rPr>
              <a:t>Menti</a:t>
            </a:r>
            <a:r>
              <a:rPr lang="en-US" sz="2200" dirty="0">
                <a:solidFill>
                  <a:srgbClr val="FF0000"/>
                </a:solidFill>
                <a:cs typeface="Calibri"/>
              </a:rPr>
              <a:t> link here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91696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2731" y="1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50389" y="535084"/>
            <a:ext cx="7743831" cy="817784"/>
          </a:xfrm>
        </p:spPr>
        <p:txBody>
          <a:bodyPr rtlCol="0" anchor="t">
            <a:normAutofit/>
          </a:bodyPr>
          <a:lstStyle/>
          <a:p>
            <a:pPr algn="l" rtl="0">
              <a:lnSpc>
                <a:spcPct val="100000"/>
              </a:lnSpc>
            </a:pPr>
            <a:r>
              <a:rPr lang="fr" sz="3600" b="1">
                <a:solidFill>
                  <a:srgbClr val="1A3668"/>
                </a:solidFill>
                <a:latin typeface="+mn-lt"/>
                <a:ea typeface="Roboto Medium" panose="02000000000000000000" pitchFamily="2" charset="0"/>
              </a:rPr>
              <a:t>Migration Network Hub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8658-F3D5-4D40-8B09-2F7DAB0D2D3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l="4286" t="8419" b="7562"/>
          <a:stretch/>
        </p:blipFill>
        <p:spPr>
          <a:xfrm>
            <a:off x="8860970" y="418916"/>
            <a:ext cx="2786799" cy="735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03D933-13D9-4E19-97EB-98302E6A5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043" y="2294083"/>
            <a:ext cx="8424117" cy="4234386"/>
          </a:xfrm>
          <a:prstGeom prst="rect">
            <a:avLst/>
          </a:prstGeom>
          <a:ln w="12700">
            <a:solidFill>
              <a:srgbClr val="1A3668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B09FB7-2F26-486F-AC55-34F23A98E772}"/>
              </a:ext>
            </a:extLst>
          </p:cNvPr>
          <p:cNvSpPr txBox="1"/>
          <p:nvPr/>
        </p:nvSpPr>
        <p:spPr>
          <a:xfrm>
            <a:off x="3065675" y="1561065"/>
            <a:ext cx="5448851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418FDE"/>
                </a:solidFill>
                <a:effectLst/>
                <a:uLnTx/>
                <a:uFillTx/>
                <a:latin typeface="Calibri" panose="020F0502020204030204"/>
                <a:ea typeface="Roboto Medium"/>
                <a:cs typeface="+mn-cs"/>
              </a:rPr>
              <a:t>https://migrationnetwork.un.org/hub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418FDE"/>
              </a:solidFill>
              <a:effectLst/>
              <a:uLnTx/>
              <a:uFillTx/>
              <a:latin typeface="Calibri" panose="020F0502020204030204"/>
              <a:ea typeface="Roboto Medium"/>
              <a:cs typeface="Calibri"/>
            </a:endParaRPr>
          </a:p>
        </p:txBody>
      </p:sp>
      <p:cxnSp>
        <p:nvCxnSpPr>
          <p:cNvPr id="8" name="Connecteur droit 6">
            <a:extLst>
              <a:ext uri="{FF2B5EF4-FFF2-40B4-BE49-F238E27FC236}">
                <a16:creationId xmlns:a16="http://schemas.microsoft.com/office/drawing/2014/main" id="{3707D3E2-D15F-48FB-915C-A1C2079E5421}"/>
              </a:ext>
            </a:extLst>
          </p:cNvPr>
          <p:cNvCxnSpPr>
            <a:cxnSpLocks/>
          </p:cNvCxnSpPr>
          <p:nvPr/>
        </p:nvCxnSpPr>
        <p:spPr>
          <a:xfrm flipV="1">
            <a:off x="773723" y="1300241"/>
            <a:ext cx="10874046" cy="52627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673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6438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1E22A6-70B8-4DA6-B162-B8190DC1BEE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0965" y="159800"/>
            <a:ext cx="12192000" cy="6628626"/>
            <a:chOff x="0" y="135578"/>
            <a:chExt cx="12192000" cy="6628626"/>
          </a:xfrm>
        </p:grpSpPr>
        <p:pic>
          <p:nvPicPr>
            <p:cNvPr id="32" name="Picture 31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DD675CA9-9B19-49B7-95CE-324F1CD96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021" t="9048" r="16717"/>
            <a:stretch/>
          </p:blipFill>
          <p:spPr>
            <a:xfrm>
              <a:off x="4073656" y="2638552"/>
              <a:ext cx="3800807" cy="3212186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7E23289-2093-4246-B430-5FA567CF1D8F}"/>
                </a:ext>
              </a:extLst>
            </p:cNvPr>
            <p:cNvSpPr/>
            <p:nvPr/>
          </p:nvSpPr>
          <p:spPr>
            <a:xfrm>
              <a:off x="4366749" y="1834753"/>
              <a:ext cx="3152338" cy="307777"/>
            </a:xfrm>
            <a:prstGeom prst="rect">
              <a:avLst/>
            </a:prstGeom>
            <a:solidFill>
              <a:srgbClr val="1FC0EA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https://migrationdataportal.org/sdgs#0</a:t>
              </a:r>
            </a:p>
          </p:txBody>
        </p:sp>
        <p:sp>
          <p:nvSpPr>
            <p:cNvPr id="62" name="Shape 25">
              <a:extLst>
                <a:ext uri="{FF2B5EF4-FFF2-40B4-BE49-F238E27FC236}">
                  <a16:creationId xmlns:a16="http://schemas.microsoft.com/office/drawing/2014/main" id="{0D072D6D-3D54-4E13-8853-262CC94FD759}"/>
                </a:ext>
              </a:extLst>
            </p:cNvPr>
            <p:cNvSpPr/>
            <p:nvPr/>
          </p:nvSpPr>
          <p:spPr>
            <a:xfrm>
              <a:off x="3976134" y="1069389"/>
              <a:ext cx="3933568" cy="5832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rtlCol="0" anchor="ctr">
              <a:noAutofit/>
            </a:bodyPr>
            <a:lstStyle>
              <a:lvl1pPr algn="l">
                <a:lnSpc>
                  <a:spcPct val="100000"/>
                </a:lnSpc>
                <a:defRPr sz="2500">
                  <a:solidFill>
                    <a:srgbClr val="3484C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" sz="2000" b="1" i="0" u="none" strike="noStrike" kern="1200" cap="none" spc="0" normalizeH="0" baseline="0" noProof="0">
                  <a:ln>
                    <a:noFill/>
                  </a:ln>
                  <a:solidFill>
                    <a:srgbClr val="1A3668"/>
                  </a:solidFill>
                  <a:effectLst/>
                  <a:uLnTx/>
                  <a:uFillTx/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  <a:sym typeface="Helvetica Neue Light"/>
                </a:rPr>
                <a:t>Migration Data Portal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99C9E5C-F09F-477D-B45C-1BB5FB81B5CA}"/>
                </a:ext>
              </a:extLst>
            </p:cNvPr>
            <p:cNvCxnSpPr>
              <a:cxnSpLocks/>
            </p:cNvCxnSpPr>
            <p:nvPr/>
          </p:nvCxnSpPr>
          <p:spPr>
            <a:xfrm>
              <a:off x="3883699" y="952533"/>
              <a:ext cx="54144" cy="5811671"/>
            </a:xfrm>
            <a:prstGeom prst="line">
              <a:avLst/>
            </a:prstGeom>
            <a:ln w="95250" cmpd="tri">
              <a:solidFill>
                <a:srgbClr val="418F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AAE110F-9402-465F-8BE1-5DC5D83E585E}"/>
                </a:ext>
              </a:extLst>
            </p:cNvPr>
            <p:cNvCxnSpPr>
              <a:cxnSpLocks/>
            </p:cNvCxnSpPr>
            <p:nvPr/>
          </p:nvCxnSpPr>
          <p:spPr>
            <a:xfrm>
              <a:off x="8010277" y="946095"/>
              <a:ext cx="12212" cy="5818109"/>
            </a:xfrm>
            <a:prstGeom prst="line">
              <a:avLst/>
            </a:prstGeom>
            <a:ln w="95250" cmpd="tri">
              <a:solidFill>
                <a:srgbClr val="418F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9E89403-70AC-4CD1-9D65-FB42DA55908B}"/>
                </a:ext>
              </a:extLst>
            </p:cNvPr>
            <p:cNvSpPr/>
            <p:nvPr/>
          </p:nvSpPr>
          <p:spPr>
            <a:xfrm>
              <a:off x="8050825" y="2097979"/>
              <a:ext cx="4100210" cy="461665"/>
            </a:xfrm>
            <a:prstGeom prst="rect">
              <a:avLst/>
            </a:prstGeom>
            <a:solidFill>
              <a:srgbClr val="1FC0EA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https://publications.iom.int/books/leave-no-migrant-behind-2030-agenda-and-data-disaggregation </a:t>
              </a:r>
              <a:endParaRPr kumimoji="0" lang="fr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Shape 25">
              <a:extLst>
                <a:ext uri="{FF2B5EF4-FFF2-40B4-BE49-F238E27FC236}">
                  <a16:creationId xmlns:a16="http://schemas.microsoft.com/office/drawing/2014/main" id="{7C892F13-1547-4FB8-B306-3B13920D079C}"/>
                </a:ext>
              </a:extLst>
            </p:cNvPr>
            <p:cNvSpPr/>
            <p:nvPr/>
          </p:nvSpPr>
          <p:spPr>
            <a:xfrm>
              <a:off x="8087672" y="1253528"/>
              <a:ext cx="4007251" cy="9589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rtlCol="0" anchor="ctr">
              <a:noAutofit/>
            </a:bodyPr>
            <a:lstStyle>
              <a:lvl1pPr algn="l">
                <a:lnSpc>
                  <a:spcPct val="100000"/>
                </a:lnSpc>
                <a:defRPr sz="2500">
                  <a:solidFill>
                    <a:srgbClr val="3484C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" sz="1600" b="1" i="0" u="none" strike="noStrike" kern="1200" cap="none" spc="0" normalizeH="0" baseline="0" noProof="0">
                  <a:ln>
                    <a:noFill/>
                  </a:ln>
                  <a:solidFill>
                    <a:srgbClr val="1A3668"/>
                  </a:solidFill>
                  <a:effectLst/>
                  <a:uLnTx/>
                  <a:uFillTx/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  <a:sym typeface="Helvetica Neue Light"/>
                </a:rPr>
                <a:t>The 2030 Agenda and data dissaggregation</a:t>
              </a:r>
              <a:endParaRPr kumimoji="0" lang="fr" sz="2000" b="1" i="0" u="none" strike="noStrike" kern="1200" cap="none" spc="0" normalizeH="0" baseline="0" noProof="0">
                <a:ln>
                  <a:noFill/>
                </a:ln>
                <a:solidFill>
                  <a:srgbClr val="1A3668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 Neue Light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C8AF38D-A8AD-4D9F-A68B-60E16E491970}"/>
                </a:ext>
              </a:extLst>
            </p:cNvPr>
            <p:cNvSpPr/>
            <p:nvPr/>
          </p:nvSpPr>
          <p:spPr>
            <a:xfrm>
              <a:off x="8475277" y="1074308"/>
              <a:ext cx="330282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" sz="2000" b="1" i="0" u="none" strike="noStrike" kern="1200" cap="none" spc="0" normalizeH="0" baseline="0" noProof="0">
                  <a:ln>
                    <a:noFill/>
                  </a:ln>
                  <a:solidFill>
                    <a:srgbClr val="1A3668"/>
                  </a:solidFill>
                  <a:effectLst/>
                  <a:uLnTx/>
                  <a:uFillTx/>
                  <a:latin typeface="Helvetica Neue Condensed" panose="02000503000000020004" pitchFamily="2" charset="0"/>
                  <a:ea typeface="+mn-ea"/>
                  <a:cs typeface="+mn-cs"/>
                  <a:sym typeface="Helvetica Neue Light"/>
                </a:rPr>
                <a:t>Leave No Migrant Behind</a:t>
              </a:r>
            </a:p>
          </p:txBody>
        </p:sp>
        <p:sp>
          <p:nvSpPr>
            <p:cNvPr id="69" name="Shape 25">
              <a:extLst>
                <a:ext uri="{FF2B5EF4-FFF2-40B4-BE49-F238E27FC236}">
                  <a16:creationId xmlns:a16="http://schemas.microsoft.com/office/drawing/2014/main" id="{398369B2-724E-4910-AFD0-AD9C0599FB83}"/>
                </a:ext>
              </a:extLst>
            </p:cNvPr>
            <p:cNvSpPr/>
            <p:nvPr/>
          </p:nvSpPr>
          <p:spPr>
            <a:xfrm>
              <a:off x="0" y="135578"/>
              <a:ext cx="12192000" cy="5832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rtlCol="0" anchor="ctr">
              <a:noAutofit/>
            </a:bodyPr>
            <a:lstStyle>
              <a:lvl1pPr algn="l">
                <a:lnSpc>
                  <a:spcPct val="100000"/>
                </a:lnSpc>
                <a:defRPr sz="2500">
                  <a:solidFill>
                    <a:srgbClr val="3484C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" sz="4000" b="1" i="0" u="none" strike="noStrike" kern="1200" cap="none" spc="0" normalizeH="0" baseline="0" noProof="0">
                  <a:ln>
                    <a:noFill/>
                  </a:ln>
                  <a:solidFill>
                    <a:srgbClr val="1A3668"/>
                  </a:solidFill>
                  <a:effectLst/>
                  <a:uLnTx/>
                  <a:uFillTx/>
                  <a:latin typeface="Calibri" panose="020F0502020204030204"/>
                  <a:ea typeface="Roboto Medium" panose="02000000000000000000" pitchFamily="2" charset="0"/>
                  <a:cs typeface="+mj-cs"/>
                  <a:sym typeface="Helvetica Neue Light"/>
                </a:rPr>
                <a:t>Additional data sources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F453D5D-5FC1-4323-A529-94D8D1D2D2FC}"/>
                </a:ext>
              </a:extLst>
            </p:cNvPr>
            <p:cNvCxnSpPr>
              <a:cxnSpLocks/>
            </p:cNvCxnSpPr>
            <p:nvPr/>
          </p:nvCxnSpPr>
          <p:spPr>
            <a:xfrm>
              <a:off x="116778" y="855475"/>
              <a:ext cx="12025750" cy="0"/>
            </a:xfrm>
            <a:prstGeom prst="line">
              <a:avLst/>
            </a:prstGeom>
            <a:ln w="142875" cmpd="thickThin">
              <a:solidFill>
                <a:srgbClr val="418F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F03D297-5DB1-4400-95BE-F5D98A77BA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49" t="16239" r="19356" b="8373"/>
          <a:stretch/>
        </p:blipFill>
        <p:spPr>
          <a:xfrm>
            <a:off x="182823" y="2216426"/>
            <a:ext cx="3685730" cy="2842591"/>
          </a:xfrm>
          <a:prstGeom prst="rect">
            <a:avLst/>
          </a:prstGeom>
        </p:spPr>
      </p:pic>
      <p:sp>
        <p:nvSpPr>
          <p:cNvPr id="35" name="Shape 25">
            <a:extLst>
              <a:ext uri="{FF2B5EF4-FFF2-40B4-BE49-F238E27FC236}">
                <a16:creationId xmlns:a16="http://schemas.microsoft.com/office/drawing/2014/main" id="{2A29A6CA-FCF8-471A-830C-9C2EBAD59773}"/>
              </a:ext>
            </a:extLst>
          </p:cNvPr>
          <p:cNvSpPr/>
          <p:nvPr/>
        </p:nvSpPr>
        <p:spPr>
          <a:xfrm>
            <a:off x="180001" y="1020871"/>
            <a:ext cx="3716328" cy="583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rtlCol="0" anchor="ctr">
            <a:noAutofit/>
          </a:bodyPr>
          <a:lstStyle>
            <a:lvl1pPr algn="l">
              <a:lnSpc>
                <a:spcPct val="100000"/>
              </a:lnSpc>
              <a:defRPr sz="2500">
                <a:solidFill>
                  <a:srgbClr val="3484C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2000" b="1">
                <a:solidFill>
                  <a:srgbClr val="1A3668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SDG Indicators</a:t>
            </a:r>
            <a:endParaRPr kumimoji="0" lang="fr" sz="2000" b="1" i="0" u="none" strike="noStrike" kern="1200" cap="none" spc="0" normalizeH="0" baseline="0" noProof="0">
              <a:ln>
                <a:noFill/>
              </a:ln>
              <a:solidFill>
                <a:srgbClr val="1A3668"/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  <a:sym typeface="Helvetica Neue Ligh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EC2B599-5A9B-4099-B521-83138587C4C1}"/>
              </a:ext>
            </a:extLst>
          </p:cNvPr>
          <p:cNvSpPr/>
          <p:nvPr/>
        </p:nvSpPr>
        <p:spPr>
          <a:xfrm>
            <a:off x="404990" y="1620890"/>
            <a:ext cx="3120919" cy="307777"/>
          </a:xfrm>
          <a:prstGeom prst="rect">
            <a:avLst/>
          </a:prstGeom>
          <a:solidFill>
            <a:srgbClr val="1FC0EA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https://unstats.un.org/sdgs/metadata/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D79D646-F18A-4BAF-94C5-6057D192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698" y="2806478"/>
            <a:ext cx="2512523" cy="357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96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0" y="0"/>
            <a:ext cx="12193200" cy="690975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5BA78-F0B2-DB46-85C5-0600CA02C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348" y="2447171"/>
            <a:ext cx="3511894" cy="105595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1D749D4-BEE4-F242-99AA-50C6BEA5CB37}"/>
              </a:ext>
            </a:extLst>
          </p:cNvPr>
          <p:cNvSpPr txBox="1">
            <a:spLocks/>
          </p:cNvSpPr>
          <p:nvPr/>
        </p:nvSpPr>
        <p:spPr>
          <a:xfrm>
            <a:off x="6838707" y="2376099"/>
            <a:ext cx="3422944" cy="2231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5000"/>
              </a:lnSpc>
            </a:pPr>
            <a:r>
              <a:rPr lang="en-US" sz="1800">
                <a:solidFill>
                  <a:schemeClr val="bg1"/>
                </a:solidFill>
                <a:ea typeface="Roboto" panose="02000000000000000000" pitchFamily="2" charset="0"/>
              </a:rPr>
              <a:t>United Nations Network on Migration</a:t>
            </a:r>
          </a:p>
          <a:p>
            <a:pPr algn="l">
              <a:lnSpc>
                <a:spcPct val="170000"/>
              </a:lnSpc>
            </a:pPr>
            <a:r>
              <a:rPr lang="en-US" sz="1800">
                <a:solidFill>
                  <a:schemeClr val="bg1"/>
                </a:solidFill>
                <a:ea typeface="Roboto" panose="02000000000000000000" pitchFamily="2" charset="0"/>
              </a:rPr>
              <a:t>17 Route des Morillons, P.O. Box 17</a:t>
            </a:r>
          </a:p>
          <a:p>
            <a:pPr algn="l">
              <a:lnSpc>
                <a:spcPct val="75000"/>
              </a:lnSpc>
            </a:pPr>
            <a:r>
              <a:rPr lang="en-US" sz="1800">
                <a:solidFill>
                  <a:schemeClr val="bg1"/>
                </a:solidFill>
                <a:ea typeface="Roboto" panose="02000000000000000000" pitchFamily="2" charset="0"/>
              </a:rPr>
              <a:t>1218 Grand-</a:t>
            </a:r>
            <a:r>
              <a:rPr lang="en-US" sz="1800" err="1">
                <a:solidFill>
                  <a:schemeClr val="bg1"/>
                </a:solidFill>
                <a:ea typeface="Roboto" panose="02000000000000000000" pitchFamily="2" charset="0"/>
              </a:rPr>
              <a:t>Saconnex</a:t>
            </a:r>
            <a:r>
              <a:rPr lang="en-US" sz="1800">
                <a:solidFill>
                  <a:schemeClr val="bg1"/>
                </a:solidFill>
                <a:ea typeface="Roboto" panose="02000000000000000000" pitchFamily="2" charset="0"/>
              </a:rPr>
              <a:t>, Switzerland </a:t>
            </a:r>
          </a:p>
          <a:p>
            <a:pPr algn="l">
              <a:lnSpc>
                <a:spcPct val="160000"/>
              </a:lnSpc>
            </a:pPr>
            <a:r>
              <a:rPr lang="en-US" sz="1800">
                <a:solidFill>
                  <a:schemeClr val="bg1"/>
                </a:solidFill>
                <a:ea typeface="Roboto" panose="02000000000000000000" pitchFamily="2" charset="0"/>
              </a:rPr>
              <a:t>+41 22 717 91 11</a:t>
            </a:r>
          </a:p>
          <a:p>
            <a:pPr algn="l">
              <a:lnSpc>
                <a:spcPct val="20000"/>
              </a:lnSpc>
            </a:pPr>
            <a:r>
              <a:rPr lang="en-US" sz="1800" err="1">
                <a:solidFill>
                  <a:schemeClr val="bg1"/>
                </a:solidFill>
                <a:ea typeface="Roboto Medium" panose="02000000000000000000" pitchFamily="2" charset="0"/>
              </a:rPr>
              <a:t>unmignet@iom.int</a:t>
            </a:r>
            <a:endParaRPr lang="en-US" sz="1800">
              <a:solidFill>
                <a:schemeClr val="bg1"/>
              </a:solidFill>
              <a:ea typeface="Roboto Medium" panose="02000000000000000000" pitchFamily="2" charset="0"/>
            </a:endParaRPr>
          </a:p>
          <a:p>
            <a:pPr algn="l">
              <a:lnSpc>
                <a:spcPct val="170000"/>
              </a:lnSpc>
            </a:pPr>
            <a:r>
              <a:rPr lang="en-US" sz="1800" err="1">
                <a:solidFill>
                  <a:schemeClr val="bg1"/>
                </a:solidFill>
                <a:ea typeface="Roboto Medium" panose="02000000000000000000" pitchFamily="2" charset="0"/>
              </a:rPr>
              <a:t>www.migrationnetwork.un.org</a:t>
            </a:r>
            <a:endParaRPr lang="en-US" sz="1800">
              <a:solidFill>
                <a:schemeClr val="bg1"/>
              </a:solidFill>
              <a:ea typeface="Roboto Medium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B06CE8-CD39-3640-BDCD-E10730F8FA20}"/>
              </a:ext>
            </a:extLst>
          </p:cNvPr>
          <p:cNvCxnSpPr>
            <a:cxnSpLocks/>
          </p:cNvCxnSpPr>
          <p:nvPr/>
        </p:nvCxnSpPr>
        <p:spPr>
          <a:xfrm>
            <a:off x="6138513" y="2447171"/>
            <a:ext cx="0" cy="2060294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71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32731" y="1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994" y="418916"/>
            <a:ext cx="7742990" cy="895088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000" b="1">
                <a:solidFill>
                  <a:srgbClr val="1A3668"/>
                </a:solidFill>
                <a:latin typeface="+mn-lt"/>
                <a:ea typeface="Roboto Medium" panose="02000000000000000000" pitchFamily="2" charset="0"/>
              </a:rPr>
              <a:t>The CCA: an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B84534-D890-9F4B-A3D1-76781B37D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1297" y="3734841"/>
            <a:ext cx="5120012" cy="3030785"/>
          </a:xfrm>
        </p:spPr>
        <p:txBody>
          <a:bodyPr>
            <a:noAutofit/>
          </a:bodyPr>
          <a:lstStyle/>
          <a:p>
            <a:pPr algn="l">
              <a:lnSpc>
                <a:spcPct val="125000"/>
              </a:lnSpc>
              <a:spcBef>
                <a:spcPts val="600"/>
              </a:spcBef>
            </a:pPr>
            <a:r>
              <a:rPr lang="en-US" sz="1800" b="1">
                <a:solidFill>
                  <a:srgbClr val="007DBB"/>
                </a:solidFill>
                <a:ea typeface="Roboto" panose="02000000000000000000" pitchFamily="2" charset="0"/>
              </a:rPr>
              <a:t>Six Core Principles:</a:t>
            </a:r>
          </a:p>
          <a:p>
            <a:pPr marL="514350" indent="-514350" algn="l">
              <a:buFont typeface="+mj-lt"/>
              <a:buAutoNum type="romanLcPeriod"/>
            </a:pPr>
            <a:r>
              <a:rPr lang="en-US" sz="1800">
                <a:solidFill>
                  <a:srgbClr val="007DBB"/>
                </a:solidFill>
              </a:rPr>
              <a:t>Reaching the most vulnerable and marginalized</a:t>
            </a:r>
          </a:p>
          <a:p>
            <a:pPr marL="514350" indent="-514350" algn="l">
              <a:buFont typeface="+mj-lt"/>
              <a:buAutoNum type="romanLcPeriod"/>
            </a:pPr>
            <a:r>
              <a:rPr lang="en-US" sz="1800">
                <a:solidFill>
                  <a:srgbClr val="007DBB"/>
                </a:solidFill>
              </a:rPr>
              <a:t>Realizing human rights</a:t>
            </a:r>
          </a:p>
          <a:p>
            <a:pPr marL="514350" indent="-514350" algn="l">
              <a:buFont typeface="+mj-lt"/>
              <a:buAutoNum type="romanLcPeriod"/>
            </a:pPr>
            <a:r>
              <a:rPr lang="en-US" sz="1800">
                <a:solidFill>
                  <a:srgbClr val="007DBB"/>
                </a:solidFill>
              </a:rPr>
              <a:t>Advancing gender equality &amp; women's empowerment</a:t>
            </a:r>
          </a:p>
          <a:p>
            <a:pPr marL="514350" indent="-514350" algn="l">
              <a:buFont typeface="+mj-lt"/>
              <a:buAutoNum type="romanLcPeriod"/>
            </a:pPr>
            <a:r>
              <a:rPr lang="en-US" sz="1800">
                <a:solidFill>
                  <a:srgbClr val="007DBB"/>
                </a:solidFill>
              </a:rPr>
              <a:t>Deepening resilience</a:t>
            </a:r>
          </a:p>
          <a:p>
            <a:pPr marL="514350" indent="-514350" algn="l">
              <a:buFont typeface="+mj-lt"/>
              <a:buAutoNum type="romanLcPeriod"/>
            </a:pPr>
            <a:r>
              <a:rPr lang="en-US" sz="1800">
                <a:solidFill>
                  <a:srgbClr val="007DBB"/>
                </a:solidFill>
              </a:rPr>
              <a:t>Ensuring sustainability</a:t>
            </a:r>
          </a:p>
          <a:p>
            <a:pPr marL="514350" indent="-514350" algn="l">
              <a:buFont typeface="+mj-lt"/>
              <a:buAutoNum type="romanLcPeriod"/>
            </a:pPr>
            <a:r>
              <a:rPr lang="en-US" sz="1800">
                <a:solidFill>
                  <a:srgbClr val="007DBB"/>
                </a:solidFill>
              </a:rPr>
              <a:t>Upholding accountability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8658-F3D5-4D40-8B09-2F7DAB0D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t="8419" b="7562"/>
          <a:stretch/>
        </p:blipFill>
        <p:spPr>
          <a:xfrm>
            <a:off x="8860970" y="418916"/>
            <a:ext cx="2786799" cy="735558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2675DE0-10FD-41F3-B78E-0D6085B6BC30}"/>
              </a:ext>
            </a:extLst>
          </p:cNvPr>
          <p:cNvSpPr txBox="1">
            <a:spLocks/>
          </p:cNvSpPr>
          <p:nvPr/>
        </p:nvSpPr>
        <p:spPr>
          <a:xfrm>
            <a:off x="330201" y="1607766"/>
            <a:ext cx="11317568" cy="2479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A3668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Draws on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1A3668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national data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A3668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, diverse perspectives and UN-wide intellectual resources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A3668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Delves into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1A3668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risk, vulnerability &amp; human rights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A3668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No longer a one-off event but is on on-going exercise with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1A3668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regular updates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A3668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Allows the UN to be more responsive to emerging needs &amp; changing conditions in the country</a:t>
            </a:r>
          </a:p>
        </p:txBody>
      </p:sp>
      <p:cxnSp>
        <p:nvCxnSpPr>
          <p:cNvPr id="9" name="Connecteur droit 6">
            <a:extLst>
              <a:ext uri="{FF2B5EF4-FFF2-40B4-BE49-F238E27FC236}">
                <a16:creationId xmlns:a16="http://schemas.microsoft.com/office/drawing/2014/main" id="{B7DF5DF8-5F4D-4FFF-A348-552BAF1066CA}"/>
              </a:ext>
            </a:extLst>
          </p:cNvPr>
          <p:cNvCxnSpPr>
            <a:cxnSpLocks/>
          </p:cNvCxnSpPr>
          <p:nvPr/>
        </p:nvCxnSpPr>
        <p:spPr>
          <a:xfrm>
            <a:off x="784994" y="1606599"/>
            <a:ext cx="10599478" cy="0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4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32731" y="1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231" y="418916"/>
            <a:ext cx="9882909" cy="895088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000" b="1" err="1">
                <a:solidFill>
                  <a:srgbClr val="1A3668"/>
                </a:solidFill>
                <a:latin typeface="+mn-lt"/>
                <a:ea typeface="Roboto Medium"/>
              </a:rPr>
              <a:t>Contextualising</a:t>
            </a:r>
            <a:r>
              <a:rPr lang="en-US" sz="4000" b="1">
                <a:solidFill>
                  <a:srgbClr val="1A3668"/>
                </a:solidFill>
                <a:latin typeface="+mn-lt"/>
                <a:ea typeface="Roboto Medium"/>
              </a:rPr>
              <a:t> the CF and the CCA</a:t>
            </a:r>
            <a:endParaRPr lang="en-US" sz="4000" b="1" i="1">
              <a:solidFill>
                <a:srgbClr val="1A3668"/>
              </a:solidFill>
              <a:latin typeface="+mn-lt"/>
              <a:ea typeface="Roboto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8658-F3D5-4D40-8B09-2F7DAB0D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t="8419" b="7562"/>
          <a:stretch/>
        </p:blipFill>
        <p:spPr>
          <a:xfrm>
            <a:off x="8860970" y="418916"/>
            <a:ext cx="2786799" cy="735558"/>
          </a:xfrm>
          <a:prstGeom prst="rect">
            <a:avLst/>
          </a:prstGeom>
        </p:spPr>
      </p:pic>
      <p:cxnSp>
        <p:nvCxnSpPr>
          <p:cNvPr id="8" name="Connecteur droit 6">
            <a:extLst>
              <a:ext uri="{FF2B5EF4-FFF2-40B4-BE49-F238E27FC236}">
                <a16:creationId xmlns:a16="http://schemas.microsoft.com/office/drawing/2014/main" id="{11945AD5-2065-453C-A7E0-4432AA48F640}"/>
              </a:ext>
            </a:extLst>
          </p:cNvPr>
          <p:cNvCxnSpPr>
            <a:cxnSpLocks/>
          </p:cNvCxnSpPr>
          <p:nvPr/>
        </p:nvCxnSpPr>
        <p:spPr>
          <a:xfrm>
            <a:off x="309360" y="1314004"/>
            <a:ext cx="11054271" cy="0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FBB3124C-C1F1-4198-8448-0E2185472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380" y="1488861"/>
            <a:ext cx="9247694" cy="51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91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32731" y="1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231" y="418916"/>
            <a:ext cx="9882909" cy="895088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000" b="1">
                <a:solidFill>
                  <a:srgbClr val="1A3668"/>
                </a:solidFill>
                <a:latin typeface="+mn-lt"/>
                <a:ea typeface="Roboto Medium"/>
              </a:rPr>
              <a:t>The CCA and the CF in Country </a:t>
            </a:r>
            <a:r>
              <a:rPr lang="en-US" sz="4000" b="1">
                <a:solidFill>
                  <a:srgbClr val="FF0000"/>
                </a:solidFill>
                <a:latin typeface="+mn-lt"/>
                <a:ea typeface="Roboto Medium"/>
              </a:rPr>
              <a:t>x</a:t>
            </a:r>
            <a:endParaRPr lang="en-US" sz="4000" b="1" i="1">
              <a:solidFill>
                <a:srgbClr val="FF0000"/>
              </a:solidFill>
              <a:latin typeface="+mn-lt"/>
              <a:ea typeface="Roboto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8658-F3D5-4D40-8B09-2F7DAB0D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t="8419" b="7562"/>
          <a:stretch/>
        </p:blipFill>
        <p:spPr>
          <a:xfrm>
            <a:off x="8860970" y="418916"/>
            <a:ext cx="2786799" cy="735558"/>
          </a:xfrm>
          <a:prstGeom prst="rect">
            <a:avLst/>
          </a:prstGeom>
        </p:spPr>
      </p:pic>
      <p:cxnSp>
        <p:nvCxnSpPr>
          <p:cNvPr id="8" name="Connecteur droit 6">
            <a:extLst>
              <a:ext uri="{FF2B5EF4-FFF2-40B4-BE49-F238E27FC236}">
                <a16:creationId xmlns:a16="http://schemas.microsoft.com/office/drawing/2014/main" id="{11945AD5-2065-453C-A7E0-4432AA48F640}"/>
              </a:ext>
            </a:extLst>
          </p:cNvPr>
          <p:cNvCxnSpPr>
            <a:cxnSpLocks/>
          </p:cNvCxnSpPr>
          <p:nvPr/>
        </p:nvCxnSpPr>
        <p:spPr>
          <a:xfrm>
            <a:off x="309360" y="1314004"/>
            <a:ext cx="11054271" cy="0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560DED2B-0F15-40B7-BDE8-E8D6CA387287}"/>
              </a:ext>
            </a:extLst>
          </p:cNvPr>
          <p:cNvSpPr txBox="1">
            <a:spLocks/>
          </p:cNvSpPr>
          <p:nvPr/>
        </p:nvSpPr>
        <p:spPr>
          <a:xfrm>
            <a:off x="330201" y="1607766"/>
            <a:ext cx="11317568" cy="2479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Provide input on CCA and CF status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(to be delivered by RCO in Country x)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0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32731" y="1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231" y="418916"/>
            <a:ext cx="9882909" cy="895088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000" b="1">
                <a:solidFill>
                  <a:srgbClr val="1A3668"/>
                </a:solidFill>
                <a:latin typeface="+mn-lt"/>
                <a:ea typeface="Roboto Medium"/>
              </a:rPr>
              <a:t>The CCA and the CF in Country </a:t>
            </a:r>
            <a:r>
              <a:rPr lang="en-US" sz="4000" b="1">
                <a:solidFill>
                  <a:srgbClr val="FF0000"/>
                </a:solidFill>
                <a:latin typeface="+mn-lt"/>
                <a:ea typeface="Roboto Medium"/>
              </a:rPr>
              <a:t>x</a:t>
            </a:r>
            <a:endParaRPr lang="en-US" sz="4000" b="1" i="1">
              <a:solidFill>
                <a:srgbClr val="FF0000"/>
              </a:solidFill>
              <a:latin typeface="+mn-lt"/>
              <a:ea typeface="Roboto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8658-F3D5-4D40-8B09-2F7DAB0D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t="8419" b="7562"/>
          <a:stretch/>
        </p:blipFill>
        <p:spPr>
          <a:xfrm>
            <a:off x="8860970" y="418916"/>
            <a:ext cx="2786799" cy="735558"/>
          </a:xfrm>
          <a:prstGeom prst="rect">
            <a:avLst/>
          </a:prstGeom>
        </p:spPr>
      </p:pic>
      <p:cxnSp>
        <p:nvCxnSpPr>
          <p:cNvPr id="8" name="Connecteur droit 6">
            <a:extLst>
              <a:ext uri="{FF2B5EF4-FFF2-40B4-BE49-F238E27FC236}">
                <a16:creationId xmlns:a16="http://schemas.microsoft.com/office/drawing/2014/main" id="{11945AD5-2065-453C-A7E0-4432AA48F640}"/>
              </a:ext>
            </a:extLst>
          </p:cNvPr>
          <p:cNvCxnSpPr>
            <a:cxnSpLocks/>
          </p:cNvCxnSpPr>
          <p:nvPr/>
        </p:nvCxnSpPr>
        <p:spPr>
          <a:xfrm>
            <a:off x="309360" y="1314004"/>
            <a:ext cx="11054271" cy="0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560DED2B-0F15-40B7-BDE8-E8D6CA387287}"/>
              </a:ext>
            </a:extLst>
          </p:cNvPr>
          <p:cNvSpPr txBox="1">
            <a:spLocks/>
          </p:cNvSpPr>
          <p:nvPr/>
        </p:nvSpPr>
        <p:spPr>
          <a:xfrm>
            <a:off x="330201" y="1607766"/>
            <a:ext cx="11317568" cy="2479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Provide input on CCA and CF timelines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>
                <a:solidFill>
                  <a:srgbClr val="FF0000"/>
                </a:solidFill>
                <a:latin typeface="Calibri" panose="020F0502020204030204"/>
                <a:ea typeface="Roboto" panose="02000000000000000000" pitchFamily="2" charset="0"/>
              </a:rPr>
              <a:t>(to be delivered by RCO in Country x)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26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32731" y="1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231" y="418916"/>
            <a:ext cx="9882909" cy="895088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000" b="1">
                <a:solidFill>
                  <a:srgbClr val="1A3668"/>
                </a:solidFill>
                <a:latin typeface="+mn-lt"/>
                <a:ea typeface="Roboto Medium"/>
              </a:rPr>
              <a:t>The CCA and the CF in Country </a:t>
            </a:r>
            <a:r>
              <a:rPr lang="en-US" sz="4000" b="1">
                <a:solidFill>
                  <a:srgbClr val="FF0000"/>
                </a:solidFill>
                <a:latin typeface="+mn-lt"/>
                <a:ea typeface="Roboto Medium"/>
              </a:rPr>
              <a:t>x</a:t>
            </a:r>
            <a:endParaRPr lang="en-US" sz="4000" b="1" i="1">
              <a:solidFill>
                <a:srgbClr val="FF0000"/>
              </a:solidFill>
              <a:latin typeface="+mn-lt"/>
              <a:ea typeface="Roboto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8658-F3D5-4D40-8B09-2F7DAB0D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t="8419" b="7562"/>
          <a:stretch/>
        </p:blipFill>
        <p:spPr>
          <a:xfrm>
            <a:off x="8860970" y="418916"/>
            <a:ext cx="2786799" cy="735558"/>
          </a:xfrm>
          <a:prstGeom prst="rect">
            <a:avLst/>
          </a:prstGeom>
        </p:spPr>
      </p:pic>
      <p:cxnSp>
        <p:nvCxnSpPr>
          <p:cNvPr id="8" name="Connecteur droit 6">
            <a:extLst>
              <a:ext uri="{FF2B5EF4-FFF2-40B4-BE49-F238E27FC236}">
                <a16:creationId xmlns:a16="http://schemas.microsoft.com/office/drawing/2014/main" id="{11945AD5-2065-453C-A7E0-4432AA48F640}"/>
              </a:ext>
            </a:extLst>
          </p:cNvPr>
          <p:cNvCxnSpPr>
            <a:cxnSpLocks/>
          </p:cNvCxnSpPr>
          <p:nvPr/>
        </p:nvCxnSpPr>
        <p:spPr>
          <a:xfrm>
            <a:off x="309360" y="1314004"/>
            <a:ext cx="11054271" cy="0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560DED2B-0F15-40B7-BDE8-E8D6CA387287}"/>
              </a:ext>
            </a:extLst>
          </p:cNvPr>
          <p:cNvSpPr txBox="1">
            <a:spLocks/>
          </p:cNvSpPr>
          <p:nvPr/>
        </p:nvSpPr>
        <p:spPr>
          <a:xfrm>
            <a:off x="330201" y="1607766"/>
            <a:ext cx="11317568" cy="24795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25000"/>
              </a:lnSpc>
              <a:spcBef>
                <a:spcPts val="600"/>
              </a:spcBef>
              <a:buFontTx/>
              <a:buChar char="-"/>
              <a:defRPr/>
            </a:pPr>
            <a:r>
              <a:rPr lang="en-US" sz="2200">
                <a:solidFill>
                  <a:srgbClr val="FF0000"/>
                </a:solidFill>
                <a:latin typeface="Calibri" panose="020F0502020204030204"/>
                <a:ea typeface="Roboto"/>
              </a:rPr>
              <a:t>Provide input on core elements of the CCA and CF priorities etc</a:t>
            </a: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>
                <a:solidFill>
                  <a:srgbClr val="FF0000"/>
                </a:solidFill>
                <a:latin typeface="Calibri" panose="020F0502020204030204"/>
                <a:ea typeface="Roboto"/>
              </a:rPr>
              <a:t>(to be delivered by RCO in Country x)</a:t>
            </a:r>
            <a:endParaRPr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Robot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2398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32731" y="1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C69A6-37C9-9E43-B5C2-A9CFBDFC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501" y="308102"/>
            <a:ext cx="8704748" cy="895088"/>
          </a:xfrm>
        </p:spPr>
        <p:txBody>
          <a:bodyPr anchor="t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rgbClr val="1A3668"/>
                </a:solidFill>
                <a:latin typeface="+mn-lt"/>
                <a:ea typeface="Roboto Medium" panose="02000000000000000000" pitchFamily="2" charset="0"/>
              </a:rPr>
              <a:t>Incorporating migrants and migration into the CCA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68658-F3D5-4D40-8B09-2F7DAB0D2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" t="8419" b="7562"/>
          <a:stretch/>
        </p:blipFill>
        <p:spPr>
          <a:xfrm>
            <a:off x="9017169" y="342712"/>
            <a:ext cx="2786799" cy="735558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3FD2D03-B72D-44B6-A14D-C182610E5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475" y="1538001"/>
            <a:ext cx="11733199" cy="3781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25000"/>
              </a:lnSpc>
            </a:pPr>
            <a:r>
              <a:rPr lang="en-US" sz="2200" dirty="0">
                <a:solidFill>
                  <a:srgbClr val="1A3668"/>
                </a:solidFill>
                <a:ea typeface="Roboto"/>
              </a:rPr>
              <a:t>The core considerations in CCAs towards meeting international commitments on norm and standards all </a:t>
            </a:r>
            <a:r>
              <a:rPr lang="en-US" sz="2200" b="1" u="sng" dirty="0">
                <a:solidFill>
                  <a:srgbClr val="1A3668"/>
                </a:solidFill>
                <a:ea typeface="Roboto"/>
              </a:rPr>
              <a:t>link to migration</a:t>
            </a:r>
            <a:r>
              <a:rPr lang="en-US" sz="2200" dirty="0">
                <a:solidFill>
                  <a:srgbClr val="1A3668"/>
                </a:solidFill>
                <a:ea typeface="Roboto"/>
              </a:rPr>
              <a:t>: </a:t>
            </a:r>
            <a:r>
              <a:rPr lang="en-US" sz="2200" b="1" dirty="0">
                <a:solidFill>
                  <a:srgbClr val="1A3668"/>
                </a:solidFill>
                <a:ea typeface="Roboto"/>
              </a:rPr>
              <a:t>Migrants, migration and related data should be considered in each</a:t>
            </a:r>
            <a:endParaRPr lang="en-US" sz="2200" b="1" dirty="0">
              <a:solidFill>
                <a:srgbClr val="1A3668"/>
              </a:solidFill>
              <a:ea typeface="Roboto"/>
              <a:cs typeface="Calibri"/>
            </a:endParaRPr>
          </a:p>
          <a:p>
            <a:pPr algn="l">
              <a:lnSpc>
                <a:spcPct val="125000"/>
              </a:lnSpc>
              <a:spcBef>
                <a:spcPts val="800"/>
              </a:spcBef>
            </a:pPr>
            <a:endParaRPr lang="en-US" sz="2200" dirty="0">
              <a:solidFill>
                <a:srgbClr val="C00000"/>
              </a:solidFill>
              <a:ea typeface="Roboto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C00000"/>
              </a:solidFill>
              <a:highlight>
                <a:srgbClr val="FFFF00"/>
              </a:highlight>
              <a:ea typeface="Roboto" panose="02000000000000000000" pitchFamily="2" charset="0"/>
              <a:cs typeface="Calibri"/>
            </a:endParaRPr>
          </a:p>
          <a:p>
            <a:pPr algn="l">
              <a:lnSpc>
                <a:spcPct val="125000"/>
              </a:lnSpc>
            </a:pPr>
            <a:endParaRPr lang="en-US" dirty="0">
              <a:solidFill>
                <a:srgbClr val="1A3668"/>
              </a:solidFill>
              <a:ea typeface="Roboto" panose="02000000000000000000" pitchFamily="2" charset="0"/>
              <a:cs typeface="Calibri" panose="020F0502020204030204"/>
            </a:endParaRPr>
          </a:p>
          <a:p>
            <a:pPr algn="l">
              <a:lnSpc>
                <a:spcPct val="125000"/>
              </a:lnSpc>
            </a:pPr>
            <a:endParaRPr lang="en-US" dirty="0">
              <a:solidFill>
                <a:srgbClr val="1A3668"/>
              </a:solidFill>
              <a:ea typeface="Roboto" panose="02000000000000000000" pitchFamily="2" charset="0"/>
              <a:cs typeface="Calibri" panose="020F0502020204030204"/>
            </a:endParaRPr>
          </a:p>
        </p:txBody>
      </p:sp>
      <p:cxnSp>
        <p:nvCxnSpPr>
          <p:cNvPr id="8" name="Connecteur droit 6">
            <a:extLst>
              <a:ext uri="{FF2B5EF4-FFF2-40B4-BE49-F238E27FC236}">
                <a16:creationId xmlns:a16="http://schemas.microsoft.com/office/drawing/2014/main" id="{333BFFC6-8A0C-4905-8E6D-A81861E60655}"/>
              </a:ext>
            </a:extLst>
          </p:cNvPr>
          <p:cNvCxnSpPr>
            <a:cxnSpLocks/>
          </p:cNvCxnSpPr>
          <p:nvPr/>
        </p:nvCxnSpPr>
        <p:spPr>
          <a:xfrm>
            <a:off x="458801" y="1203190"/>
            <a:ext cx="10422632" cy="0"/>
          </a:xfrm>
          <a:prstGeom prst="line">
            <a:avLst/>
          </a:prstGeom>
          <a:ln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 2">
            <a:extLst>
              <a:ext uri="{FF2B5EF4-FFF2-40B4-BE49-F238E27FC236}">
                <a16:creationId xmlns:a16="http://schemas.microsoft.com/office/drawing/2014/main" id="{DF25E8CC-E91F-4DFF-BE14-4400632CB7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032895"/>
              </p:ext>
            </p:extLst>
          </p:nvPr>
        </p:nvGraphicFramePr>
        <p:xfrm>
          <a:off x="408918" y="2696276"/>
          <a:ext cx="12193692" cy="2486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46" name="TextBox 1445">
            <a:extLst>
              <a:ext uri="{FF2B5EF4-FFF2-40B4-BE49-F238E27FC236}">
                <a16:creationId xmlns:a16="http://schemas.microsoft.com/office/drawing/2014/main" id="{31342840-3358-47CD-8509-1E46177787C8}"/>
              </a:ext>
            </a:extLst>
          </p:cNvPr>
          <p:cNvSpPr txBox="1"/>
          <p:nvPr/>
        </p:nvSpPr>
        <p:spPr>
          <a:xfrm>
            <a:off x="408918" y="3959942"/>
            <a:ext cx="42298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Segoe UI"/>
              </a:rPr>
              <a:t>Populations at risk of being left behind: </a:t>
            </a:r>
            <a:r>
              <a:rPr lang="en-US" dirty="0">
                <a:solidFill>
                  <a:srgbClr val="FF0000"/>
                </a:solidFill>
                <a:cs typeface="Segoe UI"/>
              </a:rPr>
              <a:t>add country context here</a:t>
            </a:r>
            <a:r>
              <a:rPr lang="en-US" dirty="0">
                <a:solidFill>
                  <a:srgbClr val="000000"/>
                </a:solidFill>
                <a:cs typeface="Segoe UI"/>
              </a:rPr>
              <a:t>​</a:t>
            </a:r>
            <a:endParaRPr lang="en-US" dirty="0">
              <a:solidFill>
                <a:srgbClr val="000000"/>
              </a:solidFill>
              <a:cs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32E797-A17B-4A84-A0A1-70B66B405BFB}"/>
              </a:ext>
            </a:extLst>
          </p:cNvPr>
          <p:cNvSpPr txBox="1"/>
          <p:nvPr/>
        </p:nvSpPr>
        <p:spPr>
          <a:xfrm>
            <a:off x="497045" y="6092718"/>
            <a:ext cx="11407564" cy="661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00B050"/>
                </a:solidFill>
              </a:rPr>
              <a:t>Which of the 5 factors of the LNOB analysis is particularly relevant for people on the move in this country context?</a:t>
            </a:r>
          </a:p>
          <a:p>
            <a:pPr algn="ctr"/>
            <a:r>
              <a:rPr lang="en-US" sz="1600" dirty="0">
                <a:solidFill>
                  <a:srgbClr val="00B050"/>
                </a:solidFill>
              </a:rPr>
              <a:t>Discrimination │ Governance │ Socio-economic status │ Geography │ Vulnerability to shocks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5A26CC-6420-48F0-82FF-6E602B6B9897}"/>
              </a:ext>
            </a:extLst>
          </p:cNvPr>
          <p:cNvSpPr txBox="1"/>
          <p:nvPr/>
        </p:nvSpPr>
        <p:spPr>
          <a:xfrm>
            <a:off x="8541328" y="3959942"/>
            <a:ext cx="34403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Segoe UI"/>
              </a:rPr>
              <a:t>Economic analysis: </a:t>
            </a:r>
            <a:r>
              <a:rPr lang="en-US" dirty="0">
                <a:solidFill>
                  <a:srgbClr val="FF0000"/>
                </a:solidFill>
                <a:cs typeface="Segoe UI"/>
              </a:rPr>
              <a:t>add country context here</a:t>
            </a:r>
          </a:p>
          <a:p>
            <a:r>
              <a:rPr lang="en-US" dirty="0">
                <a:solidFill>
                  <a:srgbClr val="000000"/>
                </a:solidFill>
                <a:cs typeface="Segoe UI"/>
              </a:rPr>
              <a:t>​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  <a:cs typeface="Segoe UI"/>
              </a:rPr>
              <a:t>Other: </a:t>
            </a:r>
            <a:r>
              <a:rPr lang="en-US" dirty="0">
                <a:solidFill>
                  <a:srgbClr val="FF0000"/>
                </a:solidFill>
                <a:cs typeface="Segoe UI"/>
              </a:rPr>
              <a:t>add country context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08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-7200" y="1"/>
            <a:ext cx="3650053" cy="6905054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5BA78-F0B2-DB46-85C5-0600CA02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274" y="5625696"/>
            <a:ext cx="3048625" cy="916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B941F8-780B-4EAF-A199-EA820F3AE02B}"/>
              </a:ext>
            </a:extLst>
          </p:cNvPr>
          <p:cNvSpPr txBox="1"/>
          <p:nvPr/>
        </p:nvSpPr>
        <p:spPr>
          <a:xfrm>
            <a:off x="-7200" y="2638785"/>
            <a:ext cx="364285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US" sz="4200" b="1" dirty="0">
                <a:solidFill>
                  <a:schemeClr val="bg1"/>
                </a:solidFill>
                <a:latin typeface="Calibri" panose="020F0502020204030204"/>
              </a:rPr>
              <a:t>Group Activity</a:t>
            </a:r>
            <a:endParaRPr lang="en-US" sz="42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9FDF77-0119-4E95-92D4-B74078BDA0BD}"/>
              </a:ext>
            </a:extLst>
          </p:cNvPr>
          <p:cNvSpPr txBox="1"/>
          <p:nvPr/>
        </p:nvSpPr>
        <p:spPr>
          <a:xfrm>
            <a:off x="3810001" y="596259"/>
            <a:ext cx="7536872" cy="39176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800" b="1" dirty="0">
                <a:solidFill>
                  <a:srgbClr val="3183D8"/>
                </a:solidFill>
                <a:latin typeface="Calibri"/>
                <a:cs typeface="Times New Roman"/>
              </a:rPr>
              <a:t>Leave No One Behind Analysis</a:t>
            </a: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400" dirty="0">
                <a:solidFill>
                  <a:srgbClr val="3183D8"/>
                </a:solidFill>
                <a:latin typeface="Calibri"/>
                <a:cs typeface="Times New Roman"/>
              </a:rPr>
              <a:t>Which of the 5 factors of the LNOB analysis is particularly relevant for people on the move in 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Times New Roman"/>
              </a:rPr>
              <a:t>Country Name</a:t>
            </a:r>
            <a:r>
              <a:rPr lang="en-US" sz="2400" dirty="0">
                <a:solidFill>
                  <a:srgbClr val="3183D8"/>
                </a:solidFill>
                <a:ea typeface="+mn-lt"/>
                <a:cs typeface="+mn-lt"/>
              </a:rPr>
              <a:t>? 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400" dirty="0">
                <a:solidFill>
                  <a:srgbClr val="3183D8"/>
                </a:solidFill>
                <a:cs typeface="Calibri"/>
              </a:rPr>
              <a:t>1) Discrimination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400" dirty="0">
                <a:solidFill>
                  <a:srgbClr val="3183D8"/>
                </a:solidFill>
                <a:cs typeface="Calibri"/>
              </a:rPr>
              <a:t>2) Governance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400" dirty="0">
                <a:solidFill>
                  <a:srgbClr val="3183D8"/>
                </a:solidFill>
                <a:cs typeface="Calibri"/>
              </a:rPr>
              <a:t>3) Socio-economic status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400" dirty="0">
                <a:solidFill>
                  <a:srgbClr val="3183D8"/>
                </a:solidFill>
                <a:cs typeface="Calibri"/>
              </a:rPr>
              <a:t>4) Geography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400" dirty="0">
                <a:solidFill>
                  <a:srgbClr val="3183D8"/>
                </a:solidFill>
                <a:cs typeface="Calibri"/>
              </a:rPr>
              <a:t>5) Vulnerability and shocks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7F7F6-08E4-4AD0-B82D-F64DA0BB700C}"/>
              </a:ext>
            </a:extLst>
          </p:cNvPr>
          <p:cNvSpPr txBox="1"/>
          <p:nvPr/>
        </p:nvSpPr>
        <p:spPr>
          <a:xfrm>
            <a:off x="8876522" y="3007541"/>
            <a:ext cx="27432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1) Click on the </a:t>
            </a:r>
            <a:r>
              <a:rPr lang="en-US" sz="2800" b="1" dirty="0">
                <a:solidFill>
                  <a:srgbClr val="00B050"/>
                </a:solidFill>
              </a:rPr>
              <a:t>Easy Retro link</a:t>
            </a:r>
            <a:br>
              <a:rPr lang="en-US" sz="2800" b="1" dirty="0">
                <a:solidFill>
                  <a:srgbClr val="00B050"/>
                </a:solidFill>
              </a:rPr>
            </a:br>
            <a:endParaRPr lang="en-US" sz="2800" b="1" dirty="0">
              <a:solidFill>
                <a:srgbClr val="00B050"/>
              </a:solidFill>
              <a:cs typeface="Calibri"/>
            </a:endParaRPr>
          </a:p>
          <a:p>
            <a:r>
              <a:rPr lang="en-US" sz="2800" dirty="0">
                <a:solidFill>
                  <a:srgbClr val="00B050"/>
                </a:solidFill>
                <a:cs typeface="Calibri"/>
              </a:rPr>
              <a:t>2) Add your examples for each factor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3991C-46A4-4459-A777-AE5FFB7372CE}"/>
              </a:ext>
            </a:extLst>
          </p:cNvPr>
          <p:cNvSpPr txBox="1"/>
          <p:nvPr/>
        </p:nvSpPr>
        <p:spPr>
          <a:xfrm>
            <a:off x="4362509" y="4933463"/>
            <a:ext cx="30404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cs typeface="Calibri"/>
              </a:rPr>
              <a:t>Insert Easy Retro link here</a:t>
            </a:r>
          </a:p>
        </p:txBody>
      </p:sp>
    </p:spTree>
    <p:extLst>
      <p:ext uri="{BB962C8B-B14F-4D97-AF65-F5344CB8AC3E}">
        <p14:creationId xmlns:p14="http://schemas.microsoft.com/office/powerpoint/2010/main" val="1423042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47DDA-FF0E-5448-BCCE-76D1EAA5CD99}"/>
              </a:ext>
            </a:extLst>
          </p:cNvPr>
          <p:cNvSpPr/>
          <p:nvPr/>
        </p:nvSpPr>
        <p:spPr>
          <a:xfrm>
            <a:off x="0" y="6438"/>
            <a:ext cx="180000" cy="685800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B84534-D890-9F4B-A3D1-76781B37D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879" y="1384548"/>
            <a:ext cx="6338491" cy="458387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>
              <a:lnSpc>
                <a:spcPct val="125000"/>
              </a:lnSpc>
              <a:spcBef>
                <a:spcPts val="0"/>
              </a:spcBef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</a:rPr>
              <a:t>Core considerations for the identification of migration-related data and research during CCA development :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Calibri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</a:rPr>
              <a:t>Take stock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</a:rPr>
              <a:t>  - what data is available, what are the gaps (what do we </a:t>
            </a:r>
            <a:r>
              <a:rPr lang="en-US" sz="2000" b="1" u="sng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</a:rPr>
              <a:t>know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</a:rPr>
              <a:t> and </a:t>
            </a:r>
            <a:r>
              <a:rPr lang="en-US" sz="2000" b="1" u="sng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</a:rPr>
              <a:t>not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</a:rPr>
              <a:t> know)</a:t>
            </a:r>
            <a:r>
              <a:rPr lang="en-US" sz="2000">
                <a:solidFill>
                  <a:srgbClr val="FF0000"/>
                </a:solidFill>
                <a:ea typeface="Roboto"/>
              </a:rPr>
              <a:t> - example from country context (i.e. migration profile)</a:t>
            </a:r>
            <a:endParaRPr lang="en-US" sz="2000">
              <a:solidFill>
                <a:srgbClr val="FF0000"/>
              </a:solidFill>
              <a:ea typeface="Roboto"/>
              <a:cs typeface="Calibri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Calibri" panose="020F0502020204030204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</a:rPr>
              <a:t>Examine available data according to </a:t>
            </a:r>
            <a:r>
              <a:rPr lang="en-US" sz="2000" b="1" u="sng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</a:rPr>
              <a:t>demographic characteristics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</a:rPr>
              <a:t>(inc. nationality, age, sex, other)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Calibri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Calibri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</a:rPr>
              <a:t>Use diverse (yet reliable) data sources (NSOs, government administrative data, NHRI, international organizations) </a:t>
            </a:r>
            <a:r>
              <a:rPr lang="en-US" sz="2000">
                <a:solidFill>
                  <a:srgbClr val="FF0000"/>
                </a:solidFill>
                <a:ea typeface="Roboto"/>
              </a:rPr>
              <a:t>- example from country context (i.e. census data, demographic health survey, </a:t>
            </a:r>
            <a:r>
              <a:rPr lang="en-US" sz="2000" err="1">
                <a:solidFill>
                  <a:srgbClr val="FF0000"/>
                </a:solidFill>
                <a:ea typeface="Roboto"/>
              </a:rPr>
              <a:t>etc</a:t>
            </a:r>
            <a:r>
              <a:rPr lang="en-US" sz="2000">
                <a:solidFill>
                  <a:srgbClr val="FF0000"/>
                </a:solidFill>
                <a:ea typeface="Roboto"/>
              </a:rPr>
              <a:t>)</a:t>
            </a:r>
            <a:endParaRPr lang="en-US" sz="2000">
              <a:ea typeface="+mn-lt"/>
              <a:cs typeface="+mn-lt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2000">
              <a:ea typeface="+mn-lt"/>
              <a:cs typeface="+mn-lt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Calibri" panose="020F0502020204030204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</a:rPr>
              <a:t>Work towards </a:t>
            </a:r>
            <a:r>
              <a:rPr lang="en-US" sz="2000" b="1" u="sng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</a:rPr>
              <a:t>disaggregating data by migratory status</a:t>
            </a:r>
            <a:endParaRPr lang="en-US" sz="2000" b="1" u="sng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Calibri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C74C6DE-BC73-4C60-9E02-D03AC2F270A5}"/>
              </a:ext>
            </a:extLst>
          </p:cNvPr>
          <p:cNvSpPr txBox="1">
            <a:spLocks/>
          </p:cNvSpPr>
          <p:nvPr/>
        </p:nvSpPr>
        <p:spPr>
          <a:xfrm>
            <a:off x="732436" y="433219"/>
            <a:ext cx="7864331" cy="6456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000" b="1">
                <a:solidFill>
                  <a:srgbClr val="1A3668"/>
                </a:solidFill>
                <a:latin typeface="+mn-lt"/>
                <a:ea typeface="Roboto Medium" panose="02000000000000000000" pitchFamily="2" charset="0"/>
              </a:rPr>
              <a:t>Migration, data &amp; the CCA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65FAF33-D8ED-482D-9FA2-9BBD56E11F9E}"/>
              </a:ext>
            </a:extLst>
          </p:cNvPr>
          <p:cNvSpPr/>
          <p:nvPr/>
        </p:nvSpPr>
        <p:spPr>
          <a:xfrm>
            <a:off x="7453721" y="2279181"/>
            <a:ext cx="3834635" cy="2795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/>
              <a:t>Ending </a:t>
            </a:r>
            <a:r>
              <a:rPr lang="en-US" sz="2200" b="1">
                <a:solidFill>
                  <a:srgbClr val="002060"/>
                </a:solidFill>
              </a:rPr>
              <a:t>STATISTICAL INVISIBILITY </a:t>
            </a:r>
          </a:p>
          <a:p>
            <a:pPr algn="ctr"/>
            <a:r>
              <a:rPr lang="en-US" sz="2200" b="1"/>
              <a:t>for VULNERABLE GROUPS</a:t>
            </a:r>
          </a:p>
          <a:p>
            <a:pPr algn="ctr"/>
            <a:r>
              <a:rPr lang="en-US" sz="2200" b="1"/>
              <a:t>is key to </a:t>
            </a:r>
          </a:p>
          <a:p>
            <a:pPr algn="ctr"/>
            <a:r>
              <a:rPr lang="en-US" sz="2200" b="1">
                <a:solidFill>
                  <a:srgbClr val="002060"/>
                </a:solidFill>
              </a:rPr>
              <a:t>LEAVING NO ONE BEHIND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2885A-2C27-40DF-BDD4-C72801B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289" y="347276"/>
            <a:ext cx="2786113" cy="7315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230EB1-894B-49ED-9C17-E044F3D58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36" y="1096660"/>
            <a:ext cx="10431160" cy="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470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C544FEF22C2844BB53FDB85B4BABDF" ma:contentTypeVersion="4" ma:contentTypeDescription="Create a new document." ma:contentTypeScope="" ma:versionID="5ad4e35f1c9e91b1a2b9284cdba4d5b9">
  <xsd:schema xmlns:xsd="http://www.w3.org/2001/XMLSchema" xmlns:xs="http://www.w3.org/2001/XMLSchema" xmlns:p="http://schemas.microsoft.com/office/2006/metadata/properties" xmlns:ns2="9b59f0b5-8f54-4486-a39d-1ea3df3323cf" targetNamespace="http://schemas.microsoft.com/office/2006/metadata/properties" ma:root="true" ma:fieldsID="da20cffff1e50a514ebb76f3d6c53849" ns2:_="">
    <xsd:import namespace="9b59f0b5-8f54-4486-a39d-1ea3df3323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9f0b5-8f54-4486-a39d-1ea3df3323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A95FCF-9768-45B3-B71C-8AA5F5E518A3}"/>
</file>

<file path=customXml/itemProps2.xml><?xml version="1.0" encoding="utf-8"?>
<ds:datastoreItem xmlns:ds="http://schemas.openxmlformats.org/officeDocument/2006/customXml" ds:itemID="{2672F36F-666F-49A2-B011-FD810D9092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09DF3F-66A5-4659-AFEA-0D3CB7595D89}">
  <ds:schemaRefs>
    <ds:schemaRef ds:uri="79b1a851-7a0e-433b-98d5-0f28baf87a73"/>
    <ds:schemaRef ds:uri="http://purl.org/dc/elements/1.1/"/>
    <ds:schemaRef ds:uri="675572f4-647e-487c-a0bc-7c63263afb18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799</Words>
  <Application>Microsoft Office PowerPoint</Application>
  <PresentationFormat>Widescreen</PresentationFormat>
  <Paragraphs>112</Paragraphs>
  <Slides>15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 Session 2 – Migration and the Common Country Analysis (CCA) </vt:lpstr>
      <vt:lpstr>The CCA: an overview</vt:lpstr>
      <vt:lpstr>Contextualising the CF and the CCA</vt:lpstr>
      <vt:lpstr>The CCA and the CF in Country x</vt:lpstr>
      <vt:lpstr>The CCA and the CF in Country x</vt:lpstr>
      <vt:lpstr>The CCA and the CF in Country x</vt:lpstr>
      <vt:lpstr>Incorporating migrants and migration into the CCA</vt:lpstr>
      <vt:lpstr>PowerPoint Presentation</vt:lpstr>
      <vt:lpstr>PowerPoint Presentation</vt:lpstr>
      <vt:lpstr>Migration data (continued) </vt:lpstr>
      <vt:lpstr>Data &amp; human rights</vt:lpstr>
      <vt:lpstr>PowerPoint Presentation</vt:lpstr>
      <vt:lpstr>Migration Network Hub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2: Migration, the GCM &amp; the 2030 Agenda</dc:title>
  <dc:creator>Microsoft Office User</dc:creator>
  <cp:lastModifiedBy>IOM, MSD Unit</cp:lastModifiedBy>
  <cp:revision>46</cp:revision>
  <dcterms:created xsi:type="dcterms:W3CDTF">2020-01-28T05:54:28Z</dcterms:created>
  <dcterms:modified xsi:type="dcterms:W3CDTF">2022-02-14T08:45:12Z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59aa38-f392-4105-be92-628035578272_Enabled">
    <vt:lpwstr>true</vt:lpwstr>
  </property>
  <property fmtid="{D5CDD505-2E9C-101B-9397-08002B2CF9AE}" pid="3" name="MSIP_Label_2059aa38-f392-4105-be92-628035578272_SetDate">
    <vt:lpwstr>2020-10-21T09:52:52Z</vt:lpwstr>
  </property>
  <property fmtid="{D5CDD505-2E9C-101B-9397-08002B2CF9AE}" pid="4" name="MSIP_Label_2059aa38-f392-4105-be92-628035578272_Method">
    <vt:lpwstr>Standard</vt:lpwstr>
  </property>
  <property fmtid="{D5CDD505-2E9C-101B-9397-08002B2CF9AE}" pid="5" name="MSIP_Label_2059aa38-f392-4105-be92-628035578272_Name">
    <vt:lpwstr>IOMLb0020IN123173</vt:lpwstr>
  </property>
  <property fmtid="{D5CDD505-2E9C-101B-9397-08002B2CF9AE}" pid="6" name="MSIP_Label_2059aa38-f392-4105-be92-628035578272_SiteId">
    <vt:lpwstr>1588262d-23fb-43b4-bd6e-bce49c8e6186</vt:lpwstr>
  </property>
  <property fmtid="{D5CDD505-2E9C-101B-9397-08002B2CF9AE}" pid="7" name="MSIP_Label_2059aa38-f392-4105-be92-628035578272_ActionId">
    <vt:lpwstr>bd8d1b75-78c7-45f3-b50e-4447693e6d55</vt:lpwstr>
  </property>
  <property fmtid="{D5CDD505-2E9C-101B-9397-08002B2CF9AE}" pid="8" name="MSIP_Label_2059aa38-f392-4105-be92-628035578272_ContentBits">
    <vt:lpwstr>0</vt:lpwstr>
  </property>
  <property fmtid="{D5CDD505-2E9C-101B-9397-08002B2CF9AE}" pid="9" name="Order">
    <vt:r8>117000</vt:r8>
  </property>
  <property fmtid="{D5CDD505-2E9C-101B-9397-08002B2CF9AE}" pid="10" name="ContentTypeId">
    <vt:lpwstr>0x010100B4C544FEF22C2844BB53FDB85B4BABDF</vt:lpwstr>
  </property>
  <property fmtid="{D5CDD505-2E9C-101B-9397-08002B2CF9AE}" pid="11" name="ComplianceAssetId">
    <vt:lpwstr/>
  </property>
</Properties>
</file>