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87" r:id="rId5"/>
    <p:sldId id="330" r:id="rId6"/>
    <p:sldId id="264" r:id="rId7"/>
    <p:sldId id="310" r:id="rId8"/>
    <p:sldId id="284" r:id="rId9"/>
    <p:sldId id="285" r:id="rId10"/>
    <p:sldId id="289" r:id="rId11"/>
    <p:sldId id="292" r:id="rId12"/>
    <p:sldId id="281" r:id="rId13"/>
    <p:sldId id="306" r:id="rId14"/>
    <p:sldId id="293" r:id="rId15"/>
    <p:sldId id="329" r:id="rId16"/>
    <p:sldId id="300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M, MSD Unit" initials="EK" lastIdx="11" clrIdx="0">
    <p:extLst>
      <p:ext uri="{19B8F6BF-5375-455C-9EA6-DF929625EA0E}">
        <p15:presenceInfo xmlns:p15="http://schemas.microsoft.com/office/powerpoint/2012/main" userId="IOM, MSD Unit" providerId="None"/>
      </p:ext>
    </p:extLst>
  </p:cmAuthor>
  <p:cmAuthor id="2" name="LANE Marianne Eleanor (SLWOP)" initials="L(" lastIdx="13" clrIdx="1">
    <p:extLst>
      <p:ext uri="{19B8F6BF-5375-455C-9EA6-DF929625EA0E}">
        <p15:presenceInfo xmlns:p15="http://schemas.microsoft.com/office/powerpoint/2012/main" userId="S::mlane@iom.int::3c2acb6c-e797-4826-a3d9-06645325c9fe" providerId="AD"/>
      </p:ext>
    </p:extLst>
  </p:cmAuthor>
  <p:cmAuthor id="3" name="EITEL Kristin" initials="EK" lastIdx="2" clrIdx="2">
    <p:extLst>
      <p:ext uri="{19B8F6BF-5375-455C-9EA6-DF929625EA0E}">
        <p15:presenceInfo xmlns:p15="http://schemas.microsoft.com/office/powerpoint/2012/main" userId="S::keitel@iom.int::739e9691-d663-4742-af8f-23e618410c7d" providerId="AD"/>
      </p:ext>
    </p:extLst>
  </p:cmAuthor>
  <p:cmAuthor id="4" name="LANE Marianne Eleanor (SLWOP)" initials="LME(" lastIdx="1" clrIdx="3">
    <p:extLst>
      <p:ext uri="{19B8F6BF-5375-455C-9EA6-DF929625EA0E}">
        <p15:presenceInfo xmlns:p15="http://schemas.microsoft.com/office/powerpoint/2012/main" userId="LANE Marianne Eleanor (SLWOP)" providerId="None"/>
      </p:ext>
    </p:extLst>
  </p:cmAuthor>
  <p:cmAuthor id="5" name="Marianne Eleanor LANE" initials="MEL" lastIdx="2" clrIdx="4">
    <p:extLst>
      <p:ext uri="{19B8F6BF-5375-455C-9EA6-DF929625EA0E}">
        <p15:presenceInfo xmlns:p15="http://schemas.microsoft.com/office/powerpoint/2012/main" userId="Marianne Eleanor LANE" providerId="None"/>
      </p:ext>
    </p:extLst>
  </p:cmAuthor>
  <p:cmAuthor id="6" name="DOYEL Sarah Elizabeth" initials="DE" lastIdx="4" clrIdx="5">
    <p:extLst>
      <p:ext uri="{19B8F6BF-5375-455C-9EA6-DF929625EA0E}">
        <p15:presenceInfo xmlns:p15="http://schemas.microsoft.com/office/powerpoint/2012/main" userId="S::sdoyel@iom.int::68e32af1-f3e3-4747-8056-bfae307f45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668"/>
    <a:srgbClr val="007DBB"/>
    <a:srgbClr val="5B92E5"/>
    <a:srgbClr val="002060"/>
    <a:srgbClr val="093D7C"/>
    <a:srgbClr val="3183D8"/>
    <a:srgbClr val="318CDD"/>
    <a:srgbClr val="C7C7C7"/>
    <a:srgbClr val="418FDE"/>
    <a:srgbClr val="F2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6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ANG Lawrence" userId="S::lhuang@iom.int::3151545f-5c05-4f58-8252-40e1e24b5f74" providerId="AD" clId="Web-{0C82369B-2ED9-A92F-E4AA-22E14D5A1615}"/>
    <pc:docChg chg="modSld">
      <pc:chgData name="HUANG Lawrence" userId="S::lhuang@iom.int::3151545f-5c05-4f58-8252-40e1e24b5f74" providerId="AD" clId="Web-{0C82369B-2ED9-A92F-E4AA-22E14D5A1615}" dt="2021-07-15T05:20:11.575" v="1" actId="20577"/>
      <pc:docMkLst>
        <pc:docMk/>
      </pc:docMkLst>
      <pc:sldChg chg="modSp">
        <pc:chgData name="HUANG Lawrence" userId="S::lhuang@iom.int::3151545f-5c05-4f58-8252-40e1e24b5f74" providerId="AD" clId="Web-{0C82369B-2ED9-A92F-E4AA-22E14D5A1615}" dt="2021-07-15T05:20:11.575" v="1" actId="20577"/>
        <pc:sldMkLst>
          <pc:docMk/>
          <pc:sldMk cId="1423042861" sldId="296"/>
        </pc:sldMkLst>
        <pc:spChg chg="mod">
          <ac:chgData name="HUANG Lawrence" userId="S::lhuang@iom.int::3151545f-5c05-4f58-8252-40e1e24b5f74" providerId="AD" clId="Web-{0C82369B-2ED9-A92F-E4AA-22E14D5A1615}" dt="2021-07-15T05:20:11.575" v="1" actId="20577"/>
          <ac:spMkLst>
            <pc:docMk/>
            <pc:sldMk cId="1423042861" sldId="296"/>
            <ac:spMk id="5" creationId="{9D07F7F6-08E4-4AD0-B82D-F64DA0BB700C}"/>
          </ac:spMkLst>
        </pc:spChg>
      </pc:sldChg>
    </pc:docChg>
  </pc:docChgLst>
  <pc:docChgLst>
    <pc:chgData name="Guest User" userId="S::urn:spo:anon#b07b888176b4ac623cf92bc31fefd1c07ae5bc8a848f13566c5699ff3bafff1d::" providerId="AD" clId="Web-{9F502879-2E52-269B-2AE5-8CBC877C0A81}"/>
    <pc:docChg chg="modSld">
      <pc:chgData name="Guest User" userId="S::urn:spo:anon#b07b888176b4ac623cf92bc31fefd1c07ae5bc8a848f13566c5699ff3bafff1d::" providerId="AD" clId="Web-{9F502879-2E52-269B-2AE5-8CBC877C0A81}" dt="2021-07-11T16:02:08.258" v="109" actId="20577"/>
      <pc:docMkLst>
        <pc:docMk/>
      </pc:docMkLst>
      <pc:sldChg chg="addSp delSp modSp delAnim">
        <pc:chgData name="Guest User" userId="S::urn:spo:anon#b07b888176b4ac623cf92bc31fefd1c07ae5bc8a848f13566c5699ff3bafff1d::" providerId="AD" clId="Web-{9F502879-2E52-269B-2AE5-8CBC877C0A81}" dt="2021-07-11T15:59:48.395" v="20" actId="1076"/>
        <pc:sldMkLst>
          <pc:docMk/>
          <pc:sldMk cId="2316191737" sldId="257"/>
        </pc:sldMkLst>
        <pc:spChg chg="mod">
          <ac:chgData name="Guest User" userId="S::urn:spo:anon#b07b888176b4ac623cf92bc31fefd1c07ae5bc8a848f13566c5699ff3bafff1d::" providerId="AD" clId="Web-{9F502879-2E52-269B-2AE5-8CBC877C0A81}" dt="2021-07-11T15:54:37.100" v="4" actId="20577"/>
          <ac:spMkLst>
            <pc:docMk/>
            <pc:sldMk cId="2316191737" sldId="257"/>
            <ac:spMk id="2" creationId="{DD0C69A6-37C9-9E43-B5C2-A9CFBDFC784B}"/>
          </ac:spMkLst>
        </pc:spChg>
        <pc:picChg chg="add mod">
          <ac:chgData name="Guest User" userId="S::urn:spo:anon#b07b888176b4ac623cf92bc31fefd1c07ae5bc8a848f13566c5699ff3bafff1d::" providerId="AD" clId="Web-{9F502879-2E52-269B-2AE5-8CBC877C0A81}" dt="2021-07-11T15:59:48.395" v="20" actId="1076"/>
          <ac:picMkLst>
            <pc:docMk/>
            <pc:sldMk cId="2316191737" sldId="257"/>
            <ac:picMk id="3" creationId="{FBB3124C-C1F1-4198-8448-0E2185472616}"/>
          </ac:picMkLst>
        </pc:picChg>
        <pc:picChg chg="del">
          <ac:chgData name="Guest User" userId="S::urn:spo:anon#b07b888176b4ac623cf92bc31fefd1c07ae5bc8a848f13566c5699ff3bafff1d::" providerId="AD" clId="Web-{9F502879-2E52-269B-2AE5-8CBC877C0A81}" dt="2021-07-11T15:58:38.856" v="12"/>
          <ac:picMkLst>
            <pc:docMk/>
            <pc:sldMk cId="2316191737" sldId="257"/>
            <ac:picMk id="10" creationId="{9ED91E84-488A-4B3B-92A1-A608546DB34D}"/>
          </ac:picMkLst>
        </pc:picChg>
      </pc:sldChg>
      <pc:sldChg chg="delAnim modAnim">
        <pc:chgData name="Guest User" userId="S::urn:spo:anon#b07b888176b4ac623cf92bc31fefd1c07ae5bc8a848f13566c5699ff3bafff1d::" providerId="AD" clId="Web-{9F502879-2E52-269B-2AE5-8CBC877C0A81}" dt="2021-07-11T15:56:17.509" v="7"/>
        <pc:sldMkLst>
          <pc:docMk/>
          <pc:sldMk cId="1856047006" sldId="263"/>
        </pc:sldMkLst>
      </pc:sldChg>
      <pc:sldChg chg="modSp">
        <pc:chgData name="Guest User" userId="S::urn:spo:anon#b07b888176b4ac623cf92bc31fefd1c07ae5bc8a848f13566c5699ff3bafff1d::" providerId="AD" clId="Web-{9F502879-2E52-269B-2AE5-8CBC877C0A81}" dt="2021-07-11T15:58:17.559" v="10" actId="20577"/>
        <pc:sldMkLst>
          <pc:docMk/>
          <pc:sldMk cId="101452589" sldId="286"/>
        </pc:sldMkLst>
        <pc:spChg chg="mod">
          <ac:chgData name="Guest User" userId="S::urn:spo:anon#b07b888176b4ac623cf92bc31fefd1c07ae5bc8a848f13566c5699ff3bafff1d::" providerId="AD" clId="Web-{9F502879-2E52-269B-2AE5-8CBC877C0A81}" dt="2021-07-11T15:58:17.559" v="10" actId="20577"/>
          <ac:spMkLst>
            <pc:docMk/>
            <pc:sldMk cId="101452589" sldId="286"/>
            <ac:spMk id="3" creationId="{3DB84534-D890-9F4B-A3D1-76781B37D6DD}"/>
          </ac:spMkLst>
        </pc:spChg>
      </pc:sldChg>
      <pc:sldChg chg="delSp modSp">
        <pc:chgData name="Guest User" userId="S::urn:spo:anon#b07b888176b4ac623cf92bc31fefd1c07ae5bc8a848f13566c5699ff3bafff1d::" providerId="AD" clId="Web-{9F502879-2E52-269B-2AE5-8CBC877C0A81}" dt="2021-07-11T15:58:20.277" v="11"/>
        <pc:sldMkLst>
          <pc:docMk/>
          <pc:sldMk cId="2133243859" sldId="287"/>
        </pc:sldMkLst>
        <pc:spChg chg="mod">
          <ac:chgData name="Guest User" userId="S::urn:spo:anon#b07b888176b4ac623cf92bc31fefd1c07ae5bc8a848f13566c5699ff3bafff1d::" providerId="AD" clId="Web-{9F502879-2E52-269B-2AE5-8CBC877C0A81}" dt="2021-07-11T15:52:23.987" v="2" actId="20577"/>
          <ac:spMkLst>
            <pc:docMk/>
            <pc:sldMk cId="2133243859" sldId="287"/>
            <ac:spMk id="2" creationId="{DD0C69A6-37C9-9E43-B5C2-A9CFBDFC784B}"/>
          </ac:spMkLst>
        </pc:spChg>
        <pc:spChg chg="del">
          <ac:chgData name="Guest User" userId="S::urn:spo:anon#b07b888176b4ac623cf92bc31fefd1c07ae5bc8a848f13566c5699ff3bafff1d::" providerId="AD" clId="Web-{9F502879-2E52-269B-2AE5-8CBC877C0A81}" dt="2021-07-11T15:58:20.277" v="11"/>
          <ac:spMkLst>
            <pc:docMk/>
            <pc:sldMk cId="2133243859" sldId="287"/>
            <ac:spMk id="3" creationId="{2C4919EB-C5C6-4BBB-996E-BE12F3884412}"/>
          </ac:spMkLst>
        </pc:spChg>
      </pc:sldChg>
      <pc:sldChg chg="modSp">
        <pc:chgData name="Guest User" userId="S::urn:spo:anon#b07b888176b4ac623cf92bc31fefd1c07ae5bc8a848f13566c5699ff3bafff1d::" providerId="AD" clId="Web-{9F502879-2E52-269B-2AE5-8CBC877C0A81}" dt="2021-07-11T16:02:08.258" v="109" actId="20577"/>
        <pc:sldMkLst>
          <pc:docMk/>
          <pc:sldMk cId="2858401390" sldId="290"/>
        </pc:sldMkLst>
        <pc:spChg chg="mod">
          <ac:chgData name="Guest User" userId="S::urn:spo:anon#b07b888176b4ac623cf92bc31fefd1c07ae5bc8a848f13566c5699ff3bafff1d::" providerId="AD" clId="Web-{9F502879-2E52-269B-2AE5-8CBC877C0A81}" dt="2021-07-11T16:01:03.679" v="25" actId="1076"/>
          <ac:spMkLst>
            <pc:docMk/>
            <pc:sldMk cId="2858401390" sldId="290"/>
            <ac:spMk id="2" creationId="{DD0C69A6-37C9-9E43-B5C2-A9CFBDFC784B}"/>
          </ac:spMkLst>
        </pc:spChg>
        <pc:spChg chg="mod">
          <ac:chgData name="Guest User" userId="S::urn:spo:anon#b07b888176b4ac623cf92bc31fefd1c07ae5bc8a848f13566c5699ff3bafff1d::" providerId="AD" clId="Web-{9F502879-2E52-269B-2AE5-8CBC877C0A81}" dt="2021-07-11T16:02:08.258" v="109" actId="20577"/>
          <ac:spMkLst>
            <pc:docMk/>
            <pc:sldMk cId="2858401390" sldId="290"/>
            <ac:spMk id="3" creationId="{3DB84534-D890-9F4B-A3D1-76781B37D6DD}"/>
          </ac:spMkLst>
        </pc:spChg>
      </pc:sldChg>
      <pc:sldChg chg="delAnim modAnim">
        <pc:chgData name="Guest User" userId="S::urn:spo:anon#b07b888176b4ac623cf92bc31fefd1c07ae5bc8a848f13566c5699ff3bafff1d::" providerId="AD" clId="Web-{9F502879-2E52-269B-2AE5-8CBC877C0A81}" dt="2021-07-11T15:55:45.039" v="5"/>
        <pc:sldMkLst>
          <pc:docMk/>
          <pc:sldMk cId="3689408154" sldId="295"/>
        </pc:sldMkLst>
      </pc:sldChg>
      <pc:sldChg chg="delSp">
        <pc:chgData name="Guest User" userId="S::urn:spo:anon#b07b888176b4ac623cf92bc31fefd1c07ae5bc8a848f13566c5699ff3bafff1d::" providerId="AD" clId="Web-{9F502879-2E52-269B-2AE5-8CBC877C0A81}" dt="2021-07-11T16:00:16.802" v="21"/>
        <pc:sldMkLst>
          <pc:docMk/>
          <pc:sldMk cId="462079254" sldId="310"/>
        </pc:sldMkLst>
        <pc:spChg chg="del">
          <ac:chgData name="Guest User" userId="S::urn:spo:anon#b07b888176b4ac623cf92bc31fefd1c07ae5bc8a848f13566c5699ff3bafff1d::" providerId="AD" clId="Web-{9F502879-2E52-269B-2AE5-8CBC877C0A81}" dt="2021-07-11T16:00:16.802" v="21"/>
          <ac:spMkLst>
            <pc:docMk/>
            <pc:sldMk cId="462079254" sldId="310"/>
            <ac:spMk id="3" creationId="{2C4919EB-C5C6-4BBB-996E-BE12F3884412}"/>
          </ac:spMkLst>
        </pc:spChg>
      </pc:sldChg>
    </pc:docChg>
  </pc:docChgLst>
  <pc:docChgLst>
    <pc:chgData name="Guest User" userId="S::urn:spo:anon#b07b888176b4ac623cf92bc31fefd1c07ae5bc8a848f13566c5699ff3bafff1d::" providerId="AD" clId="Web-{E60094D9-8850-87C4-2754-792361F84B9C}"/>
    <pc:docChg chg="addSld delSld modSld sldOrd">
      <pc:chgData name="Guest User" userId="S::urn:spo:anon#b07b888176b4ac623cf92bc31fefd1c07ae5bc8a848f13566c5699ff3bafff1d::" providerId="AD" clId="Web-{E60094D9-8850-87C4-2754-792361F84B9C}" dt="2021-07-14T15:45:25.603" v="1068"/>
      <pc:docMkLst>
        <pc:docMk/>
      </pc:docMkLst>
      <pc:sldChg chg="modSp">
        <pc:chgData name="Guest User" userId="S::urn:spo:anon#b07b888176b4ac623cf92bc31fefd1c07ae5bc8a848f13566c5699ff3bafff1d::" providerId="AD" clId="Web-{E60094D9-8850-87C4-2754-792361F84B9C}" dt="2021-07-14T14:35:10.876" v="929" actId="20577"/>
        <pc:sldMkLst>
          <pc:docMk/>
          <pc:sldMk cId="3551153156" sldId="268"/>
        </pc:sldMkLst>
        <pc:spChg chg="mod">
          <ac:chgData name="Guest User" userId="S::urn:spo:anon#b07b888176b4ac623cf92bc31fefd1c07ae5bc8a848f13566c5699ff3bafff1d::" providerId="AD" clId="Web-{E60094D9-8850-87C4-2754-792361F84B9C}" dt="2021-07-14T14:35:10.876" v="929" actId="20577"/>
          <ac:spMkLst>
            <pc:docMk/>
            <pc:sldMk cId="3551153156" sldId="268"/>
            <ac:spMk id="10" creationId="{2D4F398A-DB7F-45B2-B617-16ADE6A7B138}"/>
          </ac:spMkLst>
        </pc:spChg>
      </pc:sldChg>
      <pc:sldChg chg="addSp delSp modSp ord modNotes">
        <pc:chgData name="Guest User" userId="S::urn:spo:anon#b07b888176b4ac623cf92bc31fefd1c07ae5bc8a848f13566c5699ff3bafff1d::" providerId="AD" clId="Web-{E60094D9-8850-87C4-2754-792361F84B9C}" dt="2021-07-14T15:36:44.042" v="1067" actId="20577"/>
        <pc:sldMkLst>
          <pc:docMk/>
          <pc:sldMk cId="2088825734" sldId="289"/>
        </pc:sldMkLst>
        <pc:spChg chg="del mod">
          <ac:chgData name="Guest User" userId="S::urn:spo:anon#b07b888176b4ac623cf92bc31fefd1c07ae5bc8a848f13566c5699ff3bafff1d::" providerId="AD" clId="Web-{E60094D9-8850-87C4-2754-792361F84B9C}" dt="2021-07-14T13:49:46.268" v="297"/>
          <ac:spMkLst>
            <pc:docMk/>
            <pc:sldMk cId="2088825734" sldId="289"/>
            <ac:spMk id="3" creationId="{7C69B9A1-7E91-4B26-BA7B-35ED50F9B18C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4:12:54.283" v="688"/>
          <ac:spMkLst>
            <pc:docMk/>
            <pc:sldMk cId="2088825734" sldId="289"/>
            <ac:spMk id="5" creationId="{781D5461-C661-47CD-9B59-0731156597CF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5:36:44.042" v="1067" actId="20577"/>
          <ac:spMkLst>
            <pc:docMk/>
            <pc:sldMk cId="2088825734" sldId="289"/>
            <ac:spMk id="7" creationId="{8C2D62BC-5CE3-46B0-AC1C-1DACAB1A6E8B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16:56.414" v="793" actId="1076"/>
          <ac:spMkLst>
            <pc:docMk/>
            <pc:sldMk cId="2088825734" sldId="289"/>
            <ac:spMk id="8" creationId="{E2675DE0-10FD-41F3-B78E-0D6085B6BC30}"/>
          </ac:spMkLst>
        </pc:spChg>
      </pc:sldChg>
      <pc:sldChg chg="addSp delSp modSp del">
        <pc:chgData name="Guest User" userId="S::urn:spo:anon#b07b888176b4ac623cf92bc31fefd1c07ae5bc8a848f13566c5699ff3bafff1d::" providerId="AD" clId="Web-{E60094D9-8850-87C4-2754-792361F84B9C}" dt="2021-07-14T13:59:00.093" v="407"/>
        <pc:sldMkLst>
          <pc:docMk/>
          <pc:sldMk cId="2858401390" sldId="290"/>
        </pc:sldMkLst>
        <pc:picChg chg="add del mod">
          <ac:chgData name="Guest User" userId="S::urn:spo:anon#b07b888176b4ac623cf92bc31fefd1c07ae5bc8a848f13566c5699ff3bafff1d::" providerId="AD" clId="Web-{E60094D9-8850-87C4-2754-792361F84B9C}" dt="2021-07-14T13:41:12.928" v="32"/>
          <ac:picMkLst>
            <pc:docMk/>
            <pc:sldMk cId="2858401390" sldId="290"/>
            <ac:picMk id="5" creationId="{BDCC0E24-DB97-4D12-B7CA-1EC7EAC2AEC6}"/>
          </ac:picMkLst>
        </pc:picChg>
        <pc:picChg chg="add del mod">
          <ac:chgData name="Guest User" userId="S::urn:spo:anon#b07b888176b4ac623cf92bc31fefd1c07ae5bc8a848f13566c5699ff3bafff1d::" providerId="AD" clId="Web-{E60094D9-8850-87C4-2754-792361F84B9C}" dt="2021-07-14T13:41:23.788" v="34"/>
          <ac:picMkLst>
            <pc:docMk/>
            <pc:sldMk cId="2858401390" sldId="290"/>
            <ac:picMk id="6" creationId="{3EA53F81-546D-4058-AC20-9B5BA773CA5D}"/>
          </ac:picMkLst>
        </pc:picChg>
      </pc:sldChg>
      <pc:sldChg chg="ord">
        <pc:chgData name="Guest User" userId="S::urn:spo:anon#b07b888176b4ac623cf92bc31fefd1c07ae5bc8a848f13566c5699ff3bafff1d::" providerId="AD" clId="Web-{E60094D9-8850-87C4-2754-792361F84B9C}" dt="2021-07-14T13:59:11.984" v="408"/>
        <pc:sldMkLst>
          <pc:docMk/>
          <pc:sldMk cId="310469558" sldId="292"/>
        </pc:sldMkLst>
      </pc:sldChg>
      <pc:sldChg chg="addSp delSp modSp ord">
        <pc:chgData name="Guest User" userId="S::urn:spo:anon#b07b888176b4ac623cf92bc31fefd1c07ae5bc8a848f13566c5699ff3bafff1d::" providerId="AD" clId="Web-{E60094D9-8850-87C4-2754-792361F84B9C}" dt="2021-07-14T15:45:25.603" v="1068"/>
        <pc:sldMkLst>
          <pc:docMk/>
          <pc:sldMk cId="2202396609" sldId="293"/>
        </pc:sldMkLst>
        <pc:spChg chg="mod">
          <ac:chgData name="Guest User" userId="S::urn:spo:anon#b07b888176b4ac623cf92bc31fefd1c07ae5bc8a848f13566c5699ff3bafff1d::" providerId="AD" clId="Web-{E60094D9-8850-87C4-2754-792361F84B9C}" dt="2021-07-14T14:39:06.053" v="1021" actId="20577"/>
          <ac:spMkLst>
            <pc:docMk/>
            <pc:sldMk cId="2202396609" sldId="293"/>
            <ac:spMk id="2" creationId="{DD0C69A6-37C9-9E43-B5C2-A9CFBDFC784B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3:43:23.587" v="77"/>
          <ac:spMkLst>
            <pc:docMk/>
            <pc:sldMk cId="2202396609" sldId="293"/>
            <ac:spMk id="3" creationId="{3DB84534-D890-9F4B-A3D1-76781B37D6DD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3:43:30.525" v="81"/>
          <ac:spMkLst>
            <pc:docMk/>
            <pc:sldMk cId="2202396609" sldId="293"/>
            <ac:spMk id="6" creationId="{2698F06D-18C2-450F-A443-C9D34967A50B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3:56:19.511" v="390"/>
          <ac:spMkLst>
            <pc:docMk/>
            <pc:sldMk cId="2202396609" sldId="293"/>
            <ac:spMk id="13" creationId="{6EA0B5E2-B5C0-465D-9F86-8645B9775F2F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3:43:39.025" v="84"/>
          <ac:spMkLst>
            <pc:docMk/>
            <pc:sldMk cId="2202396609" sldId="293"/>
            <ac:spMk id="14" creationId="{6EEF19D8-01A4-44E3-AAA0-C2C9E36D2D59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4:39:18.506" v="1025" actId="20577"/>
          <ac:spMkLst>
            <pc:docMk/>
            <pc:sldMk cId="2202396609" sldId="293"/>
            <ac:spMk id="16" creationId="{DE33DD1C-AEFA-4FAE-9E27-C7A5929C66A8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4:39:13.100" v="1023" actId="20577"/>
          <ac:spMkLst>
            <pc:docMk/>
            <pc:sldMk cId="2202396609" sldId="293"/>
            <ac:spMk id="17" creationId="{191AA55F-A70C-4F94-BBF0-C3BE2802FA87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4:18:50.323" v="879"/>
          <ac:spMkLst>
            <pc:docMk/>
            <pc:sldMk cId="2202396609" sldId="293"/>
            <ac:spMk id="18" creationId="{8529D20A-1B15-4999-89D6-66B684EB3A98}"/>
          </ac:spMkLst>
        </pc:spChg>
        <pc:picChg chg="del">
          <ac:chgData name="Guest User" userId="S::urn:spo:anon#b07b888176b4ac623cf92bc31fefd1c07ae5bc8a848f13566c5699ff3bafff1d::" providerId="AD" clId="Web-{E60094D9-8850-87C4-2754-792361F84B9C}" dt="2021-07-14T13:43:26.431" v="79"/>
          <ac:picMkLst>
            <pc:docMk/>
            <pc:sldMk cId="2202396609" sldId="293"/>
            <ac:picMk id="7" creationId="{CA725ECC-3107-49AC-B278-F0E63754F109}"/>
          </ac:picMkLst>
        </pc:picChg>
        <pc:picChg chg="del">
          <ac:chgData name="Guest User" userId="S::urn:spo:anon#b07b888176b4ac623cf92bc31fefd1c07ae5bc8a848f13566c5699ff3bafff1d::" providerId="AD" clId="Web-{E60094D9-8850-87C4-2754-792361F84B9C}" dt="2021-07-14T13:43:25.509" v="78"/>
          <ac:picMkLst>
            <pc:docMk/>
            <pc:sldMk cId="2202396609" sldId="293"/>
            <ac:picMk id="9" creationId="{D90E9CC7-FCD6-41D7-ADA7-40D75ED7B009}"/>
          </ac:picMkLst>
        </pc:picChg>
        <pc:picChg chg="add del mod">
          <ac:chgData name="Guest User" userId="S::urn:spo:anon#b07b888176b4ac623cf92bc31fefd1c07ae5bc8a848f13566c5699ff3bafff1d::" providerId="AD" clId="Web-{E60094D9-8850-87C4-2754-792361F84B9C}" dt="2021-07-14T13:43:55.244" v="88"/>
          <ac:picMkLst>
            <pc:docMk/>
            <pc:sldMk cId="2202396609" sldId="293"/>
            <ac:picMk id="11" creationId="{328AADB5-AF93-4204-9275-C9BBC61740E8}"/>
          </ac:picMkLst>
        </pc:picChg>
        <pc:picChg chg="del">
          <ac:chgData name="Guest User" userId="S::urn:spo:anon#b07b888176b4ac623cf92bc31fefd1c07ae5bc8a848f13566c5699ff3bafff1d::" providerId="AD" clId="Web-{E60094D9-8850-87C4-2754-792361F84B9C}" dt="2021-07-14T13:43:27.087" v="80"/>
          <ac:picMkLst>
            <pc:docMk/>
            <pc:sldMk cId="2202396609" sldId="293"/>
            <ac:picMk id="12" creationId="{2D5A1D4E-B6CD-4BD6-9115-3232CDE220E6}"/>
          </ac:picMkLst>
        </pc:picChg>
        <pc:cxnChg chg="mod">
          <ac:chgData name="Guest User" userId="S::urn:spo:anon#b07b888176b4ac623cf92bc31fefd1c07ae5bc8a848f13566c5699ff3bafff1d::" providerId="AD" clId="Web-{E60094D9-8850-87C4-2754-792361F84B9C}" dt="2021-07-14T13:54:48.884" v="366" actId="1076"/>
          <ac:cxnSpMkLst>
            <pc:docMk/>
            <pc:sldMk cId="2202396609" sldId="293"/>
            <ac:cxnSpMk id="8" creationId="{FDA9EB1F-33AB-4014-9872-12C41AE6D6DA}"/>
          </ac:cxnSpMkLst>
        </pc:cxnChg>
      </pc:sldChg>
      <pc:sldChg chg="modSp">
        <pc:chgData name="Guest User" userId="S::urn:spo:anon#b07b888176b4ac623cf92bc31fefd1c07ae5bc8a848f13566c5699ff3bafff1d::" providerId="AD" clId="Web-{E60094D9-8850-87C4-2754-792361F84B9C}" dt="2021-07-14T13:37:18.610" v="11" actId="20577"/>
        <pc:sldMkLst>
          <pc:docMk/>
          <pc:sldMk cId="3689408154" sldId="295"/>
        </pc:sldMkLst>
        <pc:spChg chg="mod">
          <ac:chgData name="Guest User" userId="S::urn:spo:anon#b07b888176b4ac623cf92bc31fefd1c07ae5bc8a848f13566c5699ff3bafff1d::" providerId="AD" clId="Web-{E60094D9-8850-87C4-2754-792361F84B9C}" dt="2021-07-14T13:37:18.610" v="11" actId="20577"/>
          <ac:spMkLst>
            <pc:docMk/>
            <pc:sldMk cId="3689408154" sldId="295"/>
            <ac:spMk id="10" creationId="{83FD2D03-B72D-44B6-A14D-C182610E55E8}"/>
          </ac:spMkLst>
        </pc:spChg>
      </pc:sldChg>
      <pc:sldChg chg="modSp">
        <pc:chgData name="Guest User" userId="S::urn:spo:anon#b07b888176b4ac623cf92bc31fefd1c07ae5bc8a848f13566c5699ff3bafff1d::" providerId="AD" clId="Web-{E60094D9-8850-87C4-2754-792361F84B9C}" dt="2021-07-14T14:41:12.775" v="1064" actId="20577"/>
        <pc:sldMkLst>
          <pc:docMk/>
          <pc:sldMk cId="805091851" sldId="318"/>
        </pc:sldMkLst>
        <pc:spChg chg="mod">
          <ac:chgData name="Guest User" userId="S::urn:spo:anon#b07b888176b4ac623cf92bc31fefd1c07ae5bc8a848f13566c5699ff3bafff1d::" providerId="AD" clId="Web-{E60094D9-8850-87C4-2754-792361F84B9C}" dt="2021-07-14T14:41:12.775" v="1064" actId="20577"/>
          <ac:spMkLst>
            <pc:docMk/>
            <pc:sldMk cId="805091851" sldId="318"/>
            <ac:spMk id="10" creationId="{2D4F398A-DB7F-45B2-B617-16ADE6A7B138}"/>
          </ac:spMkLst>
        </pc:spChg>
      </pc:sldChg>
      <pc:sldChg chg="modSp">
        <pc:chgData name="Guest User" userId="S::urn:spo:anon#b07b888176b4ac623cf92bc31fefd1c07ae5bc8a848f13566c5699ff3bafff1d::" providerId="AD" clId="Web-{E60094D9-8850-87C4-2754-792361F84B9C}" dt="2021-07-14T14:41:00.384" v="1056" actId="20577"/>
        <pc:sldMkLst>
          <pc:docMk/>
          <pc:sldMk cId="1029227693" sldId="319"/>
        </pc:sldMkLst>
        <pc:spChg chg="mod">
          <ac:chgData name="Guest User" userId="S::urn:spo:anon#b07b888176b4ac623cf92bc31fefd1c07ae5bc8a848f13566c5699ff3bafff1d::" providerId="AD" clId="Web-{E60094D9-8850-87C4-2754-792361F84B9C}" dt="2021-07-14T14:41:00.384" v="1056" actId="20577"/>
          <ac:spMkLst>
            <pc:docMk/>
            <pc:sldMk cId="1029227693" sldId="319"/>
            <ac:spMk id="10" creationId="{2D4F398A-DB7F-45B2-B617-16ADE6A7B138}"/>
          </ac:spMkLst>
        </pc:spChg>
      </pc:sldChg>
      <pc:sldChg chg="add del replId">
        <pc:chgData name="Guest User" userId="S::urn:spo:anon#b07b888176b4ac623cf92bc31fefd1c07ae5bc8a848f13566c5699ff3bafff1d::" providerId="AD" clId="Web-{E60094D9-8850-87C4-2754-792361F84B9C}" dt="2021-07-14T13:58:49.218" v="404"/>
        <pc:sldMkLst>
          <pc:docMk/>
          <pc:sldMk cId="2107721199" sldId="322"/>
        </pc:sldMkLst>
      </pc:sldChg>
      <pc:sldChg chg="new del">
        <pc:chgData name="Guest User" userId="S::urn:spo:anon#b07b888176b4ac623cf92bc31fefd1c07ae5bc8a848f13566c5699ff3bafff1d::" providerId="AD" clId="Web-{E60094D9-8850-87C4-2754-792361F84B9C}" dt="2021-07-14T13:42:31.383" v="36"/>
        <pc:sldMkLst>
          <pc:docMk/>
          <pc:sldMk cId="2225260412" sldId="322"/>
        </pc:sldMkLst>
      </pc:sldChg>
      <pc:sldChg chg="add del replId">
        <pc:chgData name="Guest User" userId="S::urn:spo:anon#b07b888176b4ac623cf92bc31fefd1c07ae5bc8a848f13566c5699ff3bafff1d::" providerId="AD" clId="Web-{E60094D9-8850-87C4-2754-792361F84B9C}" dt="2021-07-14T13:58:49.968" v="405"/>
        <pc:sldMkLst>
          <pc:docMk/>
          <pc:sldMk cId="986061212" sldId="323"/>
        </pc:sldMkLst>
      </pc:sldChg>
      <pc:sldChg chg="add del replId">
        <pc:chgData name="Guest User" userId="S::urn:spo:anon#b07b888176b4ac623cf92bc31fefd1c07ae5bc8a848f13566c5699ff3bafff1d::" providerId="AD" clId="Web-{E60094D9-8850-87C4-2754-792361F84B9C}" dt="2021-07-14T13:58:51.343" v="406"/>
        <pc:sldMkLst>
          <pc:docMk/>
          <pc:sldMk cId="1698744983" sldId="324"/>
        </pc:sldMkLst>
      </pc:sldChg>
      <pc:sldChg chg="addSp delSp modSp add del ord replId">
        <pc:chgData name="Guest User" userId="S::urn:spo:anon#b07b888176b4ac623cf92bc31fefd1c07ae5bc8a848f13566c5699ff3bafff1d::" providerId="AD" clId="Web-{E60094D9-8850-87C4-2754-792361F84B9C}" dt="2021-07-14T14:17:24.696" v="841"/>
        <pc:sldMkLst>
          <pc:docMk/>
          <pc:sldMk cId="2409373939" sldId="325"/>
        </pc:sldMkLst>
        <pc:spChg chg="mod">
          <ac:chgData name="Guest User" userId="S::urn:spo:anon#b07b888176b4ac623cf92bc31fefd1c07ae5bc8a848f13566c5699ff3bafff1d::" providerId="AD" clId="Web-{E60094D9-8850-87C4-2754-792361F84B9C}" dt="2021-07-14T14:14:48.552" v="766" actId="1076"/>
          <ac:spMkLst>
            <pc:docMk/>
            <pc:sldMk cId="2409373939" sldId="325"/>
            <ac:spMk id="13" creationId="{6EA0B5E2-B5C0-465D-9F86-8645B9775F2F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3:55:55.417" v="382"/>
          <ac:spMkLst>
            <pc:docMk/>
            <pc:sldMk cId="2409373939" sldId="325"/>
            <ac:spMk id="16" creationId="{DE33DD1C-AEFA-4FAE-9E27-C7A5929C66A8}"/>
          </ac:spMkLst>
        </pc:spChg>
        <pc:picChg chg="add del mod">
          <ac:chgData name="Guest User" userId="S::urn:spo:anon#b07b888176b4ac623cf92bc31fefd1c07ae5bc8a848f13566c5699ff3bafff1d::" providerId="AD" clId="Web-{E60094D9-8850-87C4-2754-792361F84B9C}" dt="2021-07-14T14:06:52.260" v="503"/>
          <ac:picMkLst>
            <pc:docMk/>
            <pc:sldMk cId="2409373939" sldId="325"/>
            <ac:picMk id="3" creationId="{99A775AC-6DF5-4F9E-89D3-C22830EEC729}"/>
          </ac:picMkLst>
        </pc:picChg>
      </pc:sldChg>
      <pc:sldChg chg="addSp delSp modSp add replId">
        <pc:chgData name="Guest User" userId="S::urn:spo:anon#b07b888176b4ac623cf92bc31fefd1c07ae5bc8a848f13566c5699ff3bafff1d::" providerId="AD" clId="Web-{E60094D9-8850-87C4-2754-792361F84B9C}" dt="2021-07-14T14:09:07.169" v="556" actId="1076"/>
        <pc:sldMkLst>
          <pc:docMk/>
          <pc:sldMk cId="684591139" sldId="326"/>
        </pc:sldMkLst>
        <pc:spChg chg="mod">
          <ac:chgData name="Guest User" userId="S::urn:spo:anon#b07b888176b4ac623cf92bc31fefd1c07ae5bc8a848f13566c5699ff3bafff1d::" providerId="AD" clId="Web-{E60094D9-8850-87C4-2754-792361F84B9C}" dt="2021-07-14T14:08:02.996" v="532" actId="20577"/>
          <ac:spMkLst>
            <pc:docMk/>
            <pc:sldMk cId="684591139" sldId="326"/>
            <ac:spMk id="2" creationId="{DD0C69A6-37C9-9E43-B5C2-A9CFBDFC784B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4:09:02.903" v="554" actId="1076"/>
          <ac:spMkLst>
            <pc:docMk/>
            <pc:sldMk cId="684591139" sldId="326"/>
            <ac:spMk id="5" creationId="{3EAF2FA6-3512-4A73-9D90-55E4BD8BF8AB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4:07:42.542" v="511"/>
          <ac:spMkLst>
            <pc:docMk/>
            <pc:sldMk cId="684591139" sldId="326"/>
            <ac:spMk id="16" creationId="{DE33DD1C-AEFA-4FAE-9E27-C7A5929C66A8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08:56.919" v="552" actId="1076"/>
          <ac:spMkLst>
            <pc:docMk/>
            <pc:sldMk cId="684591139" sldId="326"/>
            <ac:spMk id="17" creationId="{191AA55F-A70C-4F94-BBF0-C3BE2802FA87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4:07:31.932" v="508"/>
          <ac:spMkLst>
            <pc:docMk/>
            <pc:sldMk cId="684591139" sldId="326"/>
            <ac:spMk id="18" creationId="{8529D20A-1B15-4999-89D6-66B684EB3A98}"/>
          </ac:spMkLst>
        </pc:spChg>
        <pc:picChg chg="add mod">
          <ac:chgData name="Guest User" userId="S::urn:spo:anon#b07b888176b4ac623cf92bc31fefd1c07ae5bc8a848f13566c5699ff3bafff1d::" providerId="AD" clId="Web-{E60094D9-8850-87C4-2754-792361F84B9C}" dt="2021-07-14T14:08:19.777" v="540" actId="1076"/>
          <ac:picMkLst>
            <pc:docMk/>
            <pc:sldMk cId="684591139" sldId="326"/>
            <ac:picMk id="3" creationId="{C3698C18-9C44-43DD-AEB8-9F7278889DD7}"/>
          </ac:picMkLst>
        </pc:picChg>
        <pc:picChg chg="add mod">
          <ac:chgData name="Guest User" userId="S::urn:spo:anon#b07b888176b4ac623cf92bc31fefd1c07ae5bc8a848f13566c5699ff3bafff1d::" providerId="AD" clId="Web-{E60094D9-8850-87C4-2754-792361F84B9C}" dt="2021-07-14T14:09:04.825" v="555" actId="1076"/>
          <ac:picMkLst>
            <pc:docMk/>
            <pc:sldMk cId="684591139" sldId="326"/>
            <ac:picMk id="6" creationId="{C1A80907-02F0-49AA-835B-66B691565D85}"/>
          </ac:picMkLst>
        </pc:picChg>
        <pc:picChg chg="add mod">
          <ac:chgData name="Guest User" userId="S::urn:spo:anon#b07b888176b4ac623cf92bc31fefd1c07ae5bc8a848f13566c5699ff3bafff1d::" providerId="AD" clId="Web-{E60094D9-8850-87C4-2754-792361F84B9C}" dt="2021-07-14T14:09:07.169" v="556" actId="1076"/>
          <ac:picMkLst>
            <pc:docMk/>
            <pc:sldMk cId="684591139" sldId="326"/>
            <ac:picMk id="7" creationId="{F3CE415D-3426-4A2D-83F2-8D1B2C9BCFE7}"/>
          </ac:picMkLst>
        </pc:picChg>
      </pc:sldChg>
      <pc:sldChg chg="delSp modSp add replId modNotes">
        <pc:chgData name="Guest User" userId="S::urn:spo:anon#b07b888176b4ac623cf92bc31fefd1c07ae5bc8a848f13566c5699ff3bafff1d::" providerId="AD" clId="Web-{E60094D9-8850-87C4-2754-792361F84B9C}" dt="2021-07-14T14:42:32.136" v="1065"/>
        <pc:sldMkLst>
          <pc:docMk/>
          <pc:sldMk cId="3979167445" sldId="327"/>
        </pc:sldMkLst>
        <pc:spChg chg="mod">
          <ac:chgData name="Guest User" userId="S::urn:spo:anon#b07b888176b4ac623cf92bc31fefd1c07ae5bc8a848f13566c5699ff3bafff1d::" providerId="AD" clId="Web-{E60094D9-8850-87C4-2754-792361F84B9C}" dt="2021-07-14T14:12:07.126" v="684" actId="20577"/>
          <ac:spMkLst>
            <pc:docMk/>
            <pc:sldMk cId="3979167445" sldId="327"/>
            <ac:spMk id="2" creationId="{DD0C69A6-37C9-9E43-B5C2-A9CFBDFC784B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4:10:58.968" v="677"/>
          <ac:spMkLst>
            <pc:docMk/>
            <pc:sldMk cId="3979167445" sldId="327"/>
            <ac:spMk id="16" creationId="{DE33DD1C-AEFA-4FAE-9E27-C7A5929C66A8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11:17.625" v="682" actId="20577"/>
          <ac:spMkLst>
            <pc:docMk/>
            <pc:sldMk cId="3979167445" sldId="327"/>
            <ac:spMk id="17" creationId="{191AA55F-A70C-4F94-BBF0-C3BE2802FA87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20:12.512" v="919" actId="1076"/>
          <ac:spMkLst>
            <pc:docMk/>
            <pc:sldMk cId="3979167445" sldId="327"/>
            <ac:spMk id="18" creationId="{8529D20A-1B15-4999-89D6-66B684EB3A98}"/>
          </ac:spMkLst>
        </pc:spChg>
      </pc:sldChg>
    </pc:docChg>
  </pc:docChgLst>
  <pc:docChgLst>
    <pc:chgData name="LANE Marianne Eleanor (SLWOP)" userId="S::mlane@iom.int::3c2acb6c-e797-4826-a3d9-06645325c9fe" providerId="AD" clId="Web-{054A1F0C-33CE-688F-FB40-8E4B92A5176C}"/>
    <pc:docChg chg="modSld">
      <pc:chgData name="LANE Marianne Eleanor (SLWOP)" userId="S::mlane@iom.int::3c2acb6c-e797-4826-a3d9-06645325c9fe" providerId="AD" clId="Web-{054A1F0C-33CE-688F-FB40-8E4B92A5176C}" dt="2021-10-18T12:59:46.849" v="345"/>
      <pc:docMkLst>
        <pc:docMk/>
      </pc:docMkLst>
      <pc:sldChg chg="addSp modSp">
        <pc:chgData name="LANE Marianne Eleanor (SLWOP)" userId="S::mlane@iom.int::3c2acb6c-e797-4826-a3d9-06645325c9fe" providerId="AD" clId="Web-{054A1F0C-33CE-688F-FB40-8E4B92A5176C}" dt="2021-10-18T12:58:41.941" v="344" actId="20577"/>
        <pc:sldMkLst>
          <pc:docMk/>
          <pc:sldMk cId="4025025634" sldId="264"/>
        </pc:sldMkLst>
        <pc:spChg chg="mod">
          <ac:chgData name="LANE Marianne Eleanor (SLWOP)" userId="S::mlane@iom.int::3c2acb6c-e797-4826-a3d9-06645325c9fe" providerId="AD" clId="Web-{054A1F0C-33CE-688F-FB40-8E4B92A5176C}" dt="2021-10-18T12:57:48.033" v="293" actId="20577"/>
          <ac:spMkLst>
            <pc:docMk/>
            <pc:sldMk cId="4025025634" sldId="264"/>
            <ac:spMk id="2" creationId="{DD0C69A6-37C9-9E43-B5C2-A9CFBDFC784B}"/>
          </ac:spMkLst>
        </pc:spChg>
        <pc:spChg chg="add mod">
          <ac:chgData name="LANE Marianne Eleanor (SLWOP)" userId="S::mlane@iom.int::3c2acb6c-e797-4826-a3d9-06645325c9fe" providerId="AD" clId="Web-{054A1F0C-33CE-688F-FB40-8E4B92A5176C}" dt="2021-10-18T12:57:11.142" v="275" actId="1076"/>
          <ac:spMkLst>
            <pc:docMk/>
            <pc:sldMk cId="4025025634" sldId="264"/>
            <ac:spMk id="3" creationId="{F2B319DC-A19C-4998-A9F8-9D7270E12ADA}"/>
          </ac:spMkLst>
        </pc:spChg>
        <pc:spChg chg="add mod">
          <ac:chgData name="LANE Marianne Eleanor (SLWOP)" userId="S::mlane@iom.int::3c2acb6c-e797-4826-a3d9-06645325c9fe" providerId="AD" clId="Web-{054A1F0C-33CE-688F-FB40-8E4B92A5176C}" dt="2021-10-18T12:58:41.941" v="344" actId="20577"/>
          <ac:spMkLst>
            <pc:docMk/>
            <pc:sldMk cId="4025025634" sldId="264"/>
            <ac:spMk id="9" creationId="{FE80F3BB-8195-4773-B228-8D90E6895649}"/>
          </ac:spMkLst>
        </pc:spChg>
        <pc:graphicFrameChg chg="add mod modGraphic">
          <ac:chgData name="LANE Marianne Eleanor (SLWOP)" userId="S::mlane@iom.int::3c2acb6c-e797-4826-a3d9-06645325c9fe" providerId="AD" clId="Web-{054A1F0C-33CE-688F-FB40-8E4B92A5176C}" dt="2021-10-18T12:57:24.548" v="285"/>
          <ac:graphicFrameMkLst>
            <pc:docMk/>
            <pc:sldMk cId="4025025634" sldId="264"/>
            <ac:graphicFrameMk id="8" creationId="{8D376CB2-376A-4BAB-BC76-103DA0126B36}"/>
          </ac:graphicFrameMkLst>
        </pc:graphicFrameChg>
      </pc:sldChg>
      <pc:sldChg chg="addCm">
        <pc:chgData name="LANE Marianne Eleanor (SLWOP)" userId="S::mlane@iom.int::3c2acb6c-e797-4826-a3d9-06645325c9fe" providerId="AD" clId="Web-{054A1F0C-33CE-688F-FB40-8E4B92A5176C}" dt="2021-10-18T12:59:46.849" v="345"/>
        <pc:sldMkLst>
          <pc:docMk/>
          <pc:sldMk cId="723150359" sldId="306"/>
        </pc:sldMkLst>
      </pc:sldChg>
      <pc:sldChg chg="addSp modSp addCm">
        <pc:chgData name="LANE Marianne Eleanor (SLWOP)" userId="S::mlane@iom.int::3c2acb6c-e797-4826-a3d9-06645325c9fe" providerId="AD" clId="Web-{054A1F0C-33CE-688F-FB40-8E4B92A5176C}" dt="2021-10-18T12:54:55.779" v="239" actId="20577"/>
        <pc:sldMkLst>
          <pc:docMk/>
          <pc:sldMk cId="2714655904" sldId="330"/>
        </pc:sldMkLst>
        <pc:spChg chg="add mod">
          <ac:chgData name="LANE Marianne Eleanor (SLWOP)" userId="S::mlane@iom.int::3c2acb6c-e797-4826-a3d9-06645325c9fe" providerId="AD" clId="Web-{054A1F0C-33CE-688F-FB40-8E4B92A5176C}" dt="2021-10-18T12:54:55.779" v="239" actId="20577"/>
          <ac:spMkLst>
            <pc:docMk/>
            <pc:sldMk cId="2714655904" sldId="330"/>
            <ac:spMk id="3" creationId="{7FC2C5A6-251B-4C8C-8E57-515A5955C419}"/>
          </ac:spMkLst>
        </pc:spChg>
      </pc:sldChg>
    </pc:docChg>
  </pc:docChgLst>
  <pc:docChgLst>
    <pc:chgData name="Guest User" userId="S::urn:spo:anon#59ce479f3520528e14bc4993048e5df4328e44bf48b5dce0118dbfc54e4cf1da::" providerId="AD" clId="Web-{B480BFBE-649B-6F70-C0B6-CCC33A6BEED0}"/>
    <pc:docChg chg="modSld">
      <pc:chgData name="Guest User" userId="S::urn:spo:anon#59ce479f3520528e14bc4993048e5df4328e44bf48b5dce0118dbfc54e4cf1da::" providerId="AD" clId="Web-{B480BFBE-649B-6F70-C0B6-CCC33A6BEED0}" dt="2021-07-15T06:14:22.514" v="0" actId="1076"/>
      <pc:docMkLst>
        <pc:docMk/>
      </pc:docMkLst>
      <pc:sldChg chg="modSp">
        <pc:chgData name="Guest User" userId="S::urn:spo:anon#59ce479f3520528e14bc4993048e5df4328e44bf48b5dce0118dbfc54e4cf1da::" providerId="AD" clId="Web-{B480BFBE-649B-6F70-C0B6-CCC33A6BEED0}" dt="2021-07-15T06:14:22.514" v="0" actId="1076"/>
        <pc:sldMkLst>
          <pc:docMk/>
          <pc:sldMk cId="3603135990" sldId="330"/>
        </pc:sldMkLst>
        <pc:picChg chg="mod">
          <ac:chgData name="Guest User" userId="S::urn:spo:anon#59ce479f3520528e14bc4993048e5df4328e44bf48b5dce0118dbfc54e4cf1da::" providerId="AD" clId="Web-{B480BFBE-649B-6F70-C0B6-CCC33A6BEED0}" dt="2021-07-15T06:14:22.514" v="0" actId="1076"/>
          <ac:picMkLst>
            <pc:docMk/>
            <pc:sldMk cId="3603135990" sldId="330"/>
            <ac:picMk id="3" creationId="{031CB3C4-30FD-474F-B076-9E7D9A440F55}"/>
          </ac:picMkLst>
        </pc:picChg>
      </pc:sldChg>
    </pc:docChg>
  </pc:docChgLst>
  <pc:docChgLst>
    <pc:chgData name="DOYEL Sarah Elizabeth" userId="S::sdoyel@iom.int::68e32af1-f3e3-4747-8056-bfae307f4519" providerId="AD" clId="Web-{E8F2C62A-CD27-FB10-2076-1DD7250AFAF3}"/>
    <pc:docChg chg="modSld">
      <pc:chgData name="DOYEL Sarah Elizabeth" userId="S::sdoyel@iom.int::68e32af1-f3e3-4747-8056-bfae307f4519" providerId="AD" clId="Web-{E8F2C62A-CD27-FB10-2076-1DD7250AFAF3}" dt="2021-10-18T14:08:40.866" v="1477" actId="20577"/>
      <pc:docMkLst>
        <pc:docMk/>
      </pc:docMkLst>
      <pc:sldChg chg="delSp modSp">
        <pc:chgData name="DOYEL Sarah Elizabeth" userId="S::sdoyel@iom.int::68e32af1-f3e3-4747-8056-bfae307f4519" providerId="AD" clId="Web-{E8F2C62A-CD27-FB10-2076-1DD7250AFAF3}" dt="2021-10-18T13:56:11.213" v="892" actId="20577"/>
        <pc:sldMkLst>
          <pc:docMk/>
          <pc:sldMk cId="2202396609" sldId="293"/>
        </pc:sldMkLst>
        <pc:spChg chg="mod">
          <ac:chgData name="DOYEL Sarah Elizabeth" userId="S::sdoyel@iom.int::68e32af1-f3e3-4747-8056-bfae307f4519" providerId="AD" clId="Web-{E8F2C62A-CD27-FB10-2076-1DD7250AFAF3}" dt="2021-10-18T13:56:11.213" v="892" actId="20577"/>
          <ac:spMkLst>
            <pc:docMk/>
            <pc:sldMk cId="2202396609" sldId="293"/>
            <ac:spMk id="16" creationId="{DE33DD1C-AEFA-4FAE-9E27-C7A5929C66A8}"/>
          </ac:spMkLst>
        </pc:spChg>
        <pc:spChg chg="del mod">
          <ac:chgData name="DOYEL Sarah Elizabeth" userId="S::sdoyel@iom.int::68e32af1-f3e3-4747-8056-bfae307f4519" providerId="AD" clId="Web-{E8F2C62A-CD27-FB10-2076-1DD7250AFAF3}" dt="2021-10-18T13:47:41.496" v="529"/>
          <ac:spMkLst>
            <pc:docMk/>
            <pc:sldMk cId="2202396609" sldId="293"/>
            <ac:spMk id="17" creationId="{191AA55F-A70C-4F94-BBF0-C3BE2802FA87}"/>
          </ac:spMkLst>
        </pc:spChg>
      </pc:sldChg>
      <pc:sldChg chg="modSp">
        <pc:chgData name="DOYEL Sarah Elizabeth" userId="S::sdoyel@iom.int::68e32af1-f3e3-4747-8056-bfae307f4519" providerId="AD" clId="Web-{E8F2C62A-CD27-FB10-2076-1DD7250AFAF3}" dt="2021-10-18T14:08:40.866" v="1477" actId="20577"/>
        <pc:sldMkLst>
          <pc:docMk/>
          <pc:sldMk cId="222507294" sldId="300"/>
        </pc:sldMkLst>
        <pc:spChg chg="mod">
          <ac:chgData name="DOYEL Sarah Elizabeth" userId="S::sdoyel@iom.int::68e32af1-f3e3-4747-8056-bfae307f4519" providerId="AD" clId="Web-{E8F2C62A-CD27-FB10-2076-1DD7250AFAF3}" dt="2021-10-18T14:08:40.866" v="1477" actId="20577"/>
          <ac:spMkLst>
            <pc:docMk/>
            <pc:sldMk cId="222507294" sldId="300"/>
            <ac:spMk id="11" creationId="{E1262BA3-2D29-4F61-8A18-B3DEDD1CBC51}"/>
          </ac:spMkLst>
        </pc:spChg>
      </pc:sldChg>
      <pc:sldChg chg="modSp">
        <pc:chgData name="DOYEL Sarah Elizabeth" userId="S::sdoyel@iom.int::68e32af1-f3e3-4747-8056-bfae307f4519" providerId="AD" clId="Web-{E8F2C62A-CD27-FB10-2076-1DD7250AFAF3}" dt="2021-10-18T13:40:16.391" v="203" actId="20577"/>
        <pc:sldMkLst>
          <pc:docMk/>
          <pc:sldMk cId="723150359" sldId="306"/>
        </pc:sldMkLst>
        <pc:spChg chg="mod">
          <ac:chgData name="DOYEL Sarah Elizabeth" userId="S::sdoyel@iom.int::68e32af1-f3e3-4747-8056-bfae307f4519" providerId="AD" clId="Web-{E8F2C62A-CD27-FB10-2076-1DD7250AFAF3}" dt="2021-10-18T13:40:16.391" v="203" actId="20577"/>
          <ac:spMkLst>
            <pc:docMk/>
            <pc:sldMk cId="723150359" sldId="306"/>
            <ac:spMk id="10" creationId="{2D4F398A-DB7F-45B2-B617-16ADE6A7B138}"/>
          </ac:spMkLst>
        </pc:spChg>
      </pc:sldChg>
      <pc:sldChg chg="addSp delSp modSp">
        <pc:chgData name="DOYEL Sarah Elizabeth" userId="S::sdoyel@iom.int::68e32af1-f3e3-4747-8056-bfae307f4519" providerId="AD" clId="Web-{E8F2C62A-CD27-FB10-2076-1DD7250AFAF3}" dt="2021-10-18T14:07:20.080" v="1434" actId="20577"/>
        <pc:sldMkLst>
          <pc:docMk/>
          <pc:sldMk cId="1632405669" sldId="329"/>
        </pc:sldMkLst>
        <pc:spChg chg="mod">
          <ac:chgData name="DOYEL Sarah Elizabeth" userId="S::sdoyel@iom.int::68e32af1-f3e3-4747-8056-bfae307f4519" providerId="AD" clId="Web-{E8F2C62A-CD27-FB10-2076-1DD7250AFAF3}" dt="2021-10-18T13:57:44.922" v="898" actId="20577"/>
          <ac:spMkLst>
            <pc:docMk/>
            <pc:sldMk cId="1632405669" sldId="329"/>
            <ac:spMk id="2" creationId="{DD0C69A6-37C9-9E43-B5C2-A9CFBDFC784B}"/>
          </ac:spMkLst>
        </pc:spChg>
        <pc:spChg chg="add del mod">
          <ac:chgData name="DOYEL Sarah Elizabeth" userId="S::sdoyel@iom.int::68e32af1-f3e3-4747-8056-bfae307f4519" providerId="AD" clId="Web-{E8F2C62A-CD27-FB10-2076-1DD7250AFAF3}" dt="2021-10-18T13:59:01.676" v="999"/>
          <ac:spMkLst>
            <pc:docMk/>
            <pc:sldMk cId="1632405669" sldId="329"/>
            <ac:spMk id="3" creationId="{E0E5DC36-2AB7-43AF-99B3-F434DC0D3AA7}"/>
          </ac:spMkLst>
        </pc:spChg>
        <pc:spChg chg="mod">
          <ac:chgData name="DOYEL Sarah Elizabeth" userId="S::sdoyel@iom.int::68e32af1-f3e3-4747-8056-bfae307f4519" providerId="AD" clId="Web-{E8F2C62A-CD27-FB10-2076-1DD7250AFAF3}" dt="2021-10-18T14:07:20.080" v="1434" actId="20577"/>
          <ac:spMkLst>
            <pc:docMk/>
            <pc:sldMk cId="1632405669" sldId="329"/>
            <ac:spMk id="17" creationId="{191AA55F-A70C-4F94-BBF0-C3BE2802FA87}"/>
          </ac:spMkLst>
        </pc:spChg>
      </pc:sldChg>
    </pc:docChg>
  </pc:docChgLst>
  <pc:docChgLst>
    <pc:chgData name="Guest User" userId="S::urn:spo:anon#b07b888176b4ac623cf92bc31fefd1c07ae5bc8a848f13566c5699ff3bafff1d::" providerId="AD" clId="Web-{1923B3EE-CE63-C4C4-B310-E7A5B667B7E9}"/>
    <pc:docChg chg="delSld modSld sldOrd">
      <pc:chgData name="Guest User" userId="S::urn:spo:anon#b07b888176b4ac623cf92bc31fefd1c07ae5bc8a848f13566c5699ff3bafff1d::" providerId="AD" clId="Web-{1923B3EE-CE63-C4C4-B310-E7A5B667B7E9}" dt="2021-07-13T10:13:39.996" v="2"/>
      <pc:docMkLst>
        <pc:docMk/>
      </pc:docMkLst>
      <pc:sldChg chg="del">
        <pc:chgData name="Guest User" userId="S::urn:spo:anon#b07b888176b4ac623cf92bc31fefd1c07ae5bc8a848f13566c5699ff3bafff1d::" providerId="AD" clId="Web-{1923B3EE-CE63-C4C4-B310-E7A5B667B7E9}" dt="2021-07-13T10:13:08.010" v="0"/>
        <pc:sldMkLst>
          <pc:docMk/>
          <pc:sldMk cId="2878187929" sldId="291"/>
        </pc:sldMkLst>
      </pc:sldChg>
      <pc:sldChg chg="modSp ord">
        <pc:chgData name="Guest User" userId="S::urn:spo:anon#b07b888176b4ac623cf92bc31fefd1c07ae5bc8a848f13566c5699ff3bafff1d::" providerId="AD" clId="Web-{1923B3EE-CE63-C4C4-B310-E7A5B667B7E9}" dt="2021-07-13T10:13:39.996" v="2"/>
        <pc:sldMkLst>
          <pc:docMk/>
          <pc:sldMk cId="2202396609" sldId="293"/>
        </pc:sldMkLst>
        <pc:spChg chg="mod">
          <ac:chgData name="Guest User" userId="S::urn:spo:anon#b07b888176b4ac623cf92bc31fefd1c07ae5bc8a848f13566c5699ff3bafff1d::" providerId="AD" clId="Web-{1923B3EE-CE63-C4C4-B310-E7A5B667B7E9}" dt="2021-07-13T10:13:27.402" v="1" actId="20577"/>
          <ac:spMkLst>
            <pc:docMk/>
            <pc:sldMk cId="2202396609" sldId="293"/>
            <ac:spMk id="3" creationId="{3DB84534-D890-9F4B-A3D1-76781B37D6DD}"/>
          </ac:spMkLst>
        </pc:spChg>
      </pc:sldChg>
    </pc:docChg>
  </pc:docChgLst>
  <pc:docChgLst>
    <pc:chgData name="DOYEL Sarah Elizabeth" userId="S::sdoyel@iom.int::68e32af1-f3e3-4747-8056-bfae307f4519" providerId="AD" clId="Web-{26048330-176D-9EB3-C3EB-C63820613B58}"/>
    <pc:docChg chg="modSld">
      <pc:chgData name="DOYEL Sarah Elizabeth" userId="S::sdoyel@iom.int::68e32af1-f3e3-4747-8056-bfae307f4519" providerId="AD" clId="Web-{26048330-176D-9EB3-C3EB-C63820613B58}" dt="2021-10-18T14:27:21.269" v="177" actId="20577"/>
      <pc:docMkLst>
        <pc:docMk/>
      </pc:docMkLst>
      <pc:sldChg chg="modSp addCm">
        <pc:chgData name="DOYEL Sarah Elizabeth" userId="S::sdoyel@iom.int::68e32af1-f3e3-4747-8056-bfae307f4519" providerId="AD" clId="Web-{26048330-176D-9EB3-C3EB-C63820613B58}" dt="2021-10-18T14:27:21.269" v="177" actId="20577"/>
        <pc:sldMkLst>
          <pc:docMk/>
          <pc:sldMk cId="2714655904" sldId="330"/>
        </pc:sldMkLst>
        <pc:spChg chg="mod">
          <ac:chgData name="DOYEL Sarah Elizabeth" userId="S::sdoyel@iom.int::68e32af1-f3e3-4747-8056-bfae307f4519" providerId="AD" clId="Web-{26048330-176D-9EB3-C3EB-C63820613B58}" dt="2021-10-18T14:27:21.269" v="177" actId="20577"/>
          <ac:spMkLst>
            <pc:docMk/>
            <pc:sldMk cId="2714655904" sldId="330"/>
            <ac:spMk id="3" creationId="{7FC2C5A6-251B-4C8C-8E57-515A5955C419}"/>
          </ac:spMkLst>
        </pc:spChg>
      </pc:sldChg>
    </pc:docChg>
  </pc:docChgLst>
  <pc:docChgLst>
    <pc:chgData name="HUANG Lawrence" userId="S::lhuang@iom.int::3151545f-5c05-4f58-8252-40e1e24b5f74" providerId="AD" clId="Web-{C1DC4444-48FD-05F0-DD77-AC3A8BFB605E}"/>
    <pc:docChg chg="modSld">
      <pc:chgData name="HUANG Lawrence" userId="S::lhuang@iom.int::3151545f-5c05-4f58-8252-40e1e24b5f74" providerId="AD" clId="Web-{C1DC4444-48FD-05F0-DD77-AC3A8BFB605E}" dt="2021-07-12T07:13:28.043" v="90" actId="1076"/>
      <pc:docMkLst>
        <pc:docMk/>
      </pc:docMkLst>
      <pc:sldChg chg="addSp modSp">
        <pc:chgData name="HUANG Lawrence" userId="S::lhuang@iom.int::3151545f-5c05-4f58-8252-40e1e24b5f74" providerId="AD" clId="Web-{C1DC4444-48FD-05F0-DD77-AC3A8BFB605E}" dt="2021-07-12T07:13:28.043" v="90" actId="1076"/>
        <pc:sldMkLst>
          <pc:docMk/>
          <pc:sldMk cId="1423042861" sldId="296"/>
        </pc:sldMkLst>
        <pc:spChg chg="mod">
          <ac:chgData name="HUANG Lawrence" userId="S::lhuang@iom.int::3151545f-5c05-4f58-8252-40e1e24b5f74" providerId="AD" clId="Web-{C1DC4444-48FD-05F0-DD77-AC3A8BFB605E}" dt="2021-07-12T07:11:09.196" v="40" actId="20577"/>
          <ac:spMkLst>
            <pc:docMk/>
            <pc:sldMk cId="1423042861" sldId="296"/>
            <ac:spMk id="3" creationId="{04B941F8-780B-4EAF-A199-EA820F3AE02B}"/>
          </ac:spMkLst>
        </pc:spChg>
        <pc:spChg chg="add mod">
          <ac:chgData name="HUANG Lawrence" userId="S::lhuang@iom.int::3151545f-5c05-4f58-8252-40e1e24b5f74" providerId="AD" clId="Web-{C1DC4444-48FD-05F0-DD77-AC3A8BFB605E}" dt="2021-07-12T07:13:28.043" v="90" actId="1076"/>
          <ac:spMkLst>
            <pc:docMk/>
            <pc:sldMk cId="1423042861" sldId="296"/>
            <ac:spMk id="5" creationId="{9D07F7F6-08E4-4AD0-B82D-F64DA0BB700C}"/>
          </ac:spMkLst>
        </pc:spChg>
        <pc:spChg chg="add mod">
          <ac:chgData name="HUANG Lawrence" userId="S::lhuang@iom.int::3151545f-5c05-4f58-8252-40e1e24b5f74" providerId="AD" clId="Web-{C1DC4444-48FD-05F0-DD77-AC3A8BFB605E}" dt="2021-07-12T07:13:24.309" v="89" actId="20577"/>
          <ac:spMkLst>
            <pc:docMk/>
            <pc:sldMk cId="1423042861" sldId="296"/>
            <ac:spMk id="6" creationId="{102B82DE-B829-4049-80AB-8D968017081B}"/>
          </ac:spMkLst>
        </pc:spChg>
        <pc:spChg chg="mod">
          <ac:chgData name="HUANG Lawrence" userId="S::lhuang@iom.int::3151545f-5c05-4f58-8252-40e1e24b5f74" providerId="AD" clId="Web-{C1DC4444-48FD-05F0-DD77-AC3A8BFB605E}" dt="2021-07-12T07:10:07.617" v="36" actId="20577"/>
          <ac:spMkLst>
            <pc:docMk/>
            <pc:sldMk cId="1423042861" sldId="296"/>
            <ac:spMk id="7" creationId="{849FDF77-0119-4E95-92D4-B74078BDA0BD}"/>
          </ac:spMkLst>
        </pc:spChg>
        <pc:picChg chg="add mod">
          <ac:chgData name="HUANG Lawrence" userId="S::lhuang@iom.int::3151545f-5c05-4f58-8252-40e1e24b5f74" providerId="AD" clId="Web-{C1DC4444-48FD-05F0-DD77-AC3A8BFB605E}" dt="2021-07-12T07:13:18.433" v="86" actId="14100"/>
          <ac:picMkLst>
            <pc:docMk/>
            <pc:sldMk cId="1423042861" sldId="296"/>
            <ac:picMk id="2" creationId="{175FBE91-7BC2-4D6D-BAE9-08C6A102A3A1}"/>
          </ac:picMkLst>
        </pc:picChg>
      </pc:sldChg>
    </pc:docChg>
  </pc:docChgLst>
  <pc:docChgLst>
    <pc:chgData name="EITEL Kristin" userId="739e9691-d663-4742-af8f-23e618410c7d" providerId="ADAL" clId="{EA534A4C-F4E7-40F5-B7D0-325DD54CDFAB}"/>
    <pc:docChg chg="undo custSel addSld delSld modSld sldOrd">
      <pc:chgData name="EITEL Kristin" userId="739e9691-d663-4742-af8f-23e618410c7d" providerId="ADAL" clId="{EA534A4C-F4E7-40F5-B7D0-325DD54CDFAB}" dt="2021-07-15T06:33:42.987" v="2089"/>
      <pc:docMkLst>
        <pc:docMk/>
      </pc:docMkLst>
      <pc:sldChg chg="modSp mod">
        <pc:chgData name="EITEL Kristin" userId="739e9691-d663-4742-af8f-23e618410c7d" providerId="ADAL" clId="{EA534A4C-F4E7-40F5-B7D0-325DD54CDFAB}" dt="2021-07-14T13:00:53.405" v="244" actId="1036"/>
        <pc:sldMkLst>
          <pc:docMk/>
          <pc:sldMk cId="2316191737" sldId="257"/>
        </pc:sldMkLst>
        <pc:picChg chg="mod">
          <ac:chgData name="EITEL Kristin" userId="739e9691-d663-4742-af8f-23e618410c7d" providerId="ADAL" clId="{EA534A4C-F4E7-40F5-B7D0-325DD54CDFAB}" dt="2021-07-14T13:00:53.405" v="244" actId="1036"/>
          <ac:picMkLst>
            <pc:docMk/>
            <pc:sldMk cId="2316191737" sldId="257"/>
            <ac:picMk id="3" creationId="{FBB3124C-C1F1-4198-8448-0E2185472616}"/>
          </ac:picMkLst>
        </pc:picChg>
        <pc:cxnChg chg="mod">
          <ac:chgData name="EITEL Kristin" userId="739e9691-d663-4742-af8f-23e618410c7d" providerId="ADAL" clId="{EA534A4C-F4E7-40F5-B7D0-325DD54CDFAB}" dt="2021-07-14T13:00:43.334" v="228" actId="1076"/>
          <ac:cxnSpMkLst>
            <pc:docMk/>
            <pc:sldMk cId="2316191737" sldId="257"/>
            <ac:cxnSpMk id="8" creationId="{11945AD5-2065-453C-A7E0-4432AA48F640}"/>
          </ac:cxnSpMkLst>
        </pc:cxnChg>
      </pc:sldChg>
      <pc:sldChg chg="modSp mod ord">
        <pc:chgData name="EITEL Kristin" userId="739e9691-d663-4742-af8f-23e618410c7d" providerId="ADAL" clId="{EA534A4C-F4E7-40F5-B7D0-325DD54CDFAB}" dt="2021-07-14T13:01:10.626" v="254" actId="20577"/>
        <pc:sldMkLst>
          <pc:docMk/>
          <pc:sldMk cId="4025025634" sldId="264"/>
        </pc:sldMkLst>
        <pc:spChg chg="mod">
          <ac:chgData name="EITEL Kristin" userId="739e9691-d663-4742-af8f-23e618410c7d" providerId="ADAL" clId="{EA534A4C-F4E7-40F5-B7D0-325DD54CDFAB}" dt="2021-07-14T13:01:10.626" v="254" actId="20577"/>
          <ac:spMkLst>
            <pc:docMk/>
            <pc:sldMk cId="4025025634" sldId="264"/>
            <ac:spMk id="7" creationId="{A53EEB6C-8CC3-445F-9FE5-FCCD1701C8E6}"/>
          </ac:spMkLst>
        </pc:spChg>
      </pc:sldChg>
      <pc:sldChg chg="del">
        <pc:chgData name="EITEL Kristin" userId="739e9691-d663-4742-af8f-23e618410c7d" providerId="ADAL" clId="{EA534A4C-F4E7-40F5-B7D0-325DD54CDFAB}" dt="2021-07-14T16:58:02.682" v="524" actId="2696"/>
        <pc:sldMkLst>
          <pc:docMk/>
          <pc:sldMk cId="3551153156" sldId="268"/>
        </pc:sldMkLst>
      </pc:sldChg>
      <pc:sldChg chg="delSp modSp mod">
        <pc:chgData name="EITEL Kristin" userId="739e9691-d663-4742-af8f-23e618410c7d" providerId="ADAL" clId="{EA534A4C-F4E7-40F5-B7D0-325DD54CDFAB}" dt="2021-07-15T06:32:08.892" v="2087" actId="207"/>
        <pc:sldMkLst>
          <pc:docMk/>
          <pc:sldMk cId="2133243859" sldId="287"/>
        </pc:sldMkLst>
        <pc:spChg chg="mod">
          <ac:chgData name="EITEL Kristin" userId="739e9691-d663-4742-af8f-23e618410c7d" providerId="ADAL" clId="{EA534A4C-F4E7-40F5-B7D0-325DD54CDFAB}" dt="2021-07-15T06:32:08.892" v="2087" actId="207"/>
          <ac:spMkLst>
            <pc:docMk/>
            <pc:sldMk cId="2133243859" sldId="287"/>
            <ac:spMk id="2" creationId="{DD0C69A6-37C9-9E43-B5C2-A9CFBDFC784B}"/>
          </ac:spMkLst>
        </pc:spChg>
        <pc:spChg chg="del">
          <ac:chgData name="EITEL Kristin" userId="739e9691-d663-4742-af8f-23e618410c7d" providerId="ADAL" clId="{EA534A4C-F4E7-40F5-B7D0-325DD54CDFAB}" dt="2021-07-14T12:51:19.736" v="7" actId="478"/>
          <ac:spMkLst>
            <pc:docMk/>
            <pc:sldMk cId="2133243859" sldId="287"/>
            <ac:spMk id="14" creationId="{E79FF83A-F42F-4C56-8420-DFB69FFB4BE2}"/>
          </ac:spMkLst>
        </pc:spChg>
      </pc:sldChg>
      <pc:sldChg chg="modSp mod">
        <pc:chgData name="EITEL Kristin" userId="739e9691-d663-4742-af8f-23e618410c7d" providerId="ADAL" clId="{EA534A4C-F4E7-40F5-B7D0-325DD54CDFAB}" dt="2021-07-14T15:11:21.093" v="388" actId="1035"/>
        <pc:sldMkLst>
          <pc:docMk/>
          <pc:sldMk cId="2088825734" sldId="289"/>
        </pc:sldMkLst>
        <pc:spChg chg="mod">
          <ac:chgData name="EITEL Kristin" userId="739e9691-d663-4742-af8f-23e618410c7d" providerId="ADAL" clId="{EA534A4C-F4E7-40F5-B7D0-325DD54CDFAB}" dt="2021-07-14T15:11:17.232" v="382" actId="1076"/>
          <ac:spMkLst>
            <pc:docMk/>
            <pc:sldMk cId="2088825734" sldId="289"/>
            <ac:spMk id="2" creationId="{DD0C69A6-37C9-9E43-B5C2-A9CFBDFC784B}"/>
          </ac:spMkLst>
        </pc:spChg>
        <pc:spChg chg="mod">
          <ac:chgData name="EITEL Kristin" userId="739e9691-d663-4742-af8f-23e618410c7d" providerId="ADAL" clId="{EA534A4C-F4E7-40F5-B7D0-325DD54CDFAB}" dt="2021-07-14T15:10:38.713" v="379" actId="948"/>
          <ac:spMkLst>
            <pc:docMk/>
            <pc:sldMk cId="2088825734" sldId="289"/>
            <ac:spMk id="7" creationId="{8C2D62BC-5CE3-46B0-AC1C-1DACAB1A6E8B}"/>
          </ac:spMkLst>
        </pc:spChg>
        <pc:cxnChg chg="mod">
          <ac:chgData name="EITEL Kristin" userId="739e9691-d663-4742-af8f-23e618410c7d" providerId="ADAL" clId="{EA534A4C-F4E7-40F5-B7D0-325DD54CDFAB}" dt="2021-07-14T15:11:21.093" v="388" actId="1035"/>
          <ac:cxnSpMkLst>
            <pc:docMk/>
            <pc:sldMk cId="2088825734" sldId="289"/>
            <ac:cxnSpMk id="9" creationId="{FB348DD9-F594-495B-A389-B6FC539D27D6}"/>
          </ac:cxnSpMkLst>
        </pc:cxnChg>
      </pc:sldChg>
      <pc:sldChg chg="modSp mod">
        <pc:chgData name="EITEL Kristin" userId="739e9691-d663-4742-af8f-23e618410c7d" providerId="ADAL" clId="{EA534A4C-F4E7-40F5-B7D0-325DD54CDFAB}" dt="2021-07-14T15:11:07.490" v="380" actId="1076"/>
        <pc:sldMkLst>
          <pc:docMk/>
          <pc:sldMk cId="310469558" sldId="292"/>
        </pc:sldMkLst>
        <pc:spChg chg="mod">
          <ac:chgData name="EITEL Kristin" userId="739e9691-d663-4742-af8f-23e618410c7d" providerId="ADAL" clId="{EA534A4C-F4E7-40F5-B7D0-325DD54CDFAB}" dt="2021-07-14T15:11:07.490" v="380" actId="1076"/>
          <ac:spMkLst>
            <pc:docMk/>
            <pc:sldMk cId="310469558" sldId="292"/>
            <ac:spMk id="2" creationId="{DD0C69A6-37C9-9E43-B5C2-A9CFBDFC784B}"/>
          </ac:spMkLst>
        </pc:spChg>
      </pc:sldChg>
      <pc:sldChg chg="modSp mod modNotesTx">
        <pc:chgData name="EITEL Kristin" userId="739e9691-d663-4742-af8f-23e618410c7d" providerId="ADAL" clId="{EA534A4C-F4E7-40F5-B7D0-325DD54CDFAB}" dt="2021-07-14T17:35:27.289" v="1559" actId="1035"/>
        <pc:sldMkLst>
          <pc:docMk/>
          <pc:sldMk cId="2202396609" sldId="293"/>
        </pc:sldMkLst>
        <pc:spChg chg="mod">
          <ac:chgData name="EITEL Kristin" userId="739e9691-d663-4742-af8f-23e618410c7d" providerId="ADAL" clId="{EA534A4C-F4E7-40F5-B7D0-325DD54CDFAB}" dt="2021-07-14T17:35:14.305" v="1547" actId="20577"/>
          <ac:spMkLst>
            <pc:docMk/>
            <pc:sldMk cId="2202396609" sldId="293"/>
            <ac:spMk id="2" creationId="{DD0C69A6-37C9-9E43-B5C2-A9CFBDFC784B}"/>
          </ac:spMkLst>
        </pc:spChg>
        <pc:spChg chg="mod">
          <ac:chgData name="EITEL Kristin" userId="739e9691-d663-4742-af8f-23e618410c7d" providerId="ADAL" clId="{EA534A4C-F4E7-40F5-B7D0-325DD54CDFAB}" dt="2021-07-14T16:56:44.203" v="521" actId="115"/>
          <ac:spMkLst>
            <pc:docMk/>
            <pc:sldMk cId="2202396609" sldId="293"/>
            <ac:spMk id="16" creationId="{DE33DD1C-AEFA-4FAE-9E27-C7A5929C66A8}"/>
          </ac:spMkLst>
        </pc:spChg>
        <pc:spChg chg="mod">
          <ac:chgData name="EITEL Kristin" userId="739e9691-d663-4742-af8f-23e618410c7d" providerId="ADAL" clId="{EA534A4C-F4E7-40F5-B7D0-325DD54CDFAB}" dt="2021-07-14T16:56:07.368" v="517" actId="20577"/>
          <ac:spMkLst>
            <pc:docMk/>
            <pc:sldMk cId="2202396609" sldId="293"/>
            <ac:spMk id="17" creationId="{191AA55F-A70C-4F94-BBF0-C3BE2802FA87}"/>
          </ac:spMkLst>
        </pc:spChg>
        <pc:picChg chg="mod">
          <ac:chgData name="EITEL Kristin" userId="739e9691-d663-4742-af8f-23e618410c7d" providerId="ADAL" clId="{EA534A4C-F4E7-40F5-B7D0-325DD54CDFAB}" dt="2021-07-14T17:35:27.289" v="1559" actId="1035"/>
          <ac:picMkLst>
            <pc:docMk/>
            <pc:sldMk cId="2202396609" sldId="293"/>
            <ac:picMk id="10" creationId="{CECCF861-E7E6-43CE-A27F-464185C4A49E}"/>
          </ac:picMkLst>
        </pc:picChg>
      </pc:sldChg>
      <pc:sldChg chg="modSp mod">
        <pc:chgData name="EITEL Kristin" userId="739e9691-d663-4742-af8f-23e618410c7d" providerId="ADAL" clId="{EA534A4C-F4E7-40F5-B7D0-325DD54CDFAB}" dt="2021-07-14T17:33:40.425" v="1522" actId="20577"/>
        <pc:sldMkLst>
          <pc:docMk/>
          <pc:sldMk cId="222507294" sldId="300"/>
        </pc:sldMkLst>
        <pc:spChg chg="mod">
          <ac:chgData name="EITEL Kristin" userId="739e9691-d663-4742-af8f-23e618410c7d" providerId="ADAL" clId="{EA534A4C-F4E7-40F5-B7D0-325DD54CDFAB}" dt="2021-07-14T17:33:40.425" v="1522" actId="20577"/>
          <ac:spMkLst>
            <pc:docMk/>
            <pc:sldMk cId="222507294" sldId="300"/>
            <ac:spMk id="11" creationId="{E1262BA3-2D29-4F61-8A18-B3DEDD1CBC51}"/>
          </ac:spMkLst>
        </pc:spChg>
      </pc:sldChg>
      <pc:sldChg chg="addSp modSp mod">
        <pc:chgData name="EITEL Kristin" userId="739e9691-d663-4742-af8f-23e618410c7d" providerId="ADAL" clId="{EA534A4C-F4E7-40F5-B7D0-325DD54CDFAB}" dt="2021-07-14T17:28:51.334" v="1478" actId="1036"/>
        <pc:sldMkLst>
          <pc:docMk/>
          <pc:sldMk cId="723150359" sldId="306"/>
        </pc:sldMkLst>
        <pc:spChg chg="add mod">
          <ac:chgData name="EITEL Kristin" userId="739e9691-d663-4742-af8f-23e618410c7d" providerId="ADAL" clId="{EA534A4C-F4E7-40F5-B7D0-325DD54CDFAB}" dt="2021-07-14T17:09:00.608" v="1072" actId="1076"/>
          <ac:spMkLst>
            <pc:docMk/>
            <pc:sldMk cId="723150359" sldId="306"/>
            <ac:spMk id="8" creationId="{6ACF5AEE-1015-4DB7-8291-1D6821E3B367}"/>
          </ac:spMkLst>
        </pc:spChg>
        <pc:spChg chg="mod">
          <ac:chgData name="EITEL Kristin" userId="739e9691-d663-4742-af8f-23e618410c7d" providerId="ADAL" clId="{EA534A4C-F4E7-40F5-B7D0-325DD54CDFAB}" dt="2021-07-14T17:11:34.358" v="1190" actId="20577"/>
          <ac:spMkLst>
            <pc:docMk/>
            <pc:sldMk cId="723150359" sldId="306"/>
            <ac:spMk id="10" creationId="{2D4F398A-DB7F-45B2-B617-16ADE6A7B138}"/>
          </ac:spMkLst>
        </pc:spChg>
        <pc:spChg chg="mod">
          <ac:chgData name="EITEL Kristin" userId="739e9691-d663-4742-af8f-23e618410c7d" providerId="ADAL" clId="{EA534A4C-F4E7-40F5-B7D0-325DD54CDFAB}" dt="2021-07-14T17:28:51.334" v="1478" actId="1036"/>
          <ac:spMkLst>
            <pc:docMk/>
            <pc:sldMk cId="723150359" sldId="306"/>
            <ac:spMk id="12" creationId="{7F840B0A-726B-4922-868E-C68F207E16C3}"/>
          </ac:spMkLst>
        </pc:spChg>
      </pc:sldChg>
      <pc:sldChg chg="modSp mod">
        <pc:chgData name="EITEL Kristin" userId="739e9691-d663-4742-af8f-23e618410c7d" providerId="ADAL" clId="{EA534A4C-F4E7-40F5-B7D0-325DD54CDFAB}" dt="2021-07-14T17:55:04.830" v="1580" actId="113"/>
        <pc:sldMkLst>
          <pc:docMk/>
          <pc:sldMk cId="2466928781" sldId="308"/>
        </pc:sldMkLst>
        <pc:spChg chg="mod">
          <ac:chgData name="EITEL Kristin" userId="739e9691-d663-4742-af8f-23e618410c7d" providerId="ADAL" clId="{EA534A4C-F4E7-40F5-B7D0-325DD54CDFAB}" dt="2021-07-14T13:03:14.004" v="355" actId="27636"/>
          <ac:spMkLst>
            <pc:docMk/>
            <pc:sldMk cId="2466928781" sldId="308"/>
            <ac:spMk id="2" creationId="{DD0C69A6-37C9-9E43-B5C2-A9CFBDFC784B}"/>
          </ac:spMkLst>
        </pc:spChg>
        <pc:spChg chg="mod">
          <ac:chgData name="EITEL Kristin" userId="739e9691-d663-4742-af8f-23e618410c7d" providerId="ADAL" clId="{EA534A4C-F4E7-40F5-B7D0-325DD54CDFAB}" dt="2021-07-14T17:55:04.830" v="1580" actId="113"/>
          <ac:spMkLst>
            <pc:docMk/>
            <pc:sldMk cId="2466928781" sldId="308"/>
            <ac:spMk id="7" creationId="{65C2CFF8-CCC5-46E4-8144-1699EEE44901}"/>
          </ac:spMkLst>
        </pc:spChg>
      </pc:sldChg>
      <pc:sldChg chg="ord">
        <pc:chgData name="EITEL Kristin" userId="739e9691-d663-4742-af8f-23e618410c7d" providerId="ADAL" clId="{EA534A4C-F4E7-40F5-B7D0-325DD54CDFAB}" dt="2021-07-15T06:33:42.987" v="2089"/>
        <pc:sldMkLst>
          <pc:docMk/>
          <pc:sldMk cId="1429092129" sldId="316"/>
        </pc:sldMkLst>
      </pc:sldChg>
      <pc:sldChg chg="addSp modSp del mod">
        <pc:chgData name="EITEL Kristin" userId="739e9691-d663-4742-af8f-23e618410c7d" providerId="ADAL" clId="{EA534A4C-F4E7-40F5-B7D0-325DD54CDFAB}" dt="2021-07-14T17:32:41.013" v="1512" actId="2696"/>
        <pc:sldMkLst>
          <pc:docMk/>
          <pc:sldMk cId="805091851" sldId="318"/>
        </pc:sldMkLst>
        <pc:spChg chg="add mod">
          <ac:chgData name="EITEL Kristin" userId="739e9691-d663-4742-af8f-23e618410c7d" providerId="ADAL" clId="{EA534A4C-F4E7-40F5-B7D0-325DD54CDFAB}" dt="2021-07-14T17:02:47.131" v="577"/>
          <ac:spMkLst>
            <pc:docMk/>
            <pc:sldMk cId="805091851" sldId="318"/>
            <ac:spMk id="7" creationId="{6AE311DC-FB62-42B9-8622-0F81EBE1BC9D}"/>
          </ac:spMkLst>
        </pc:spChg>
        <pc:spChg chg="mod">
          <ac:chgData name="EITEL Kristin" userId="739e9691-d663-4742-af8f-23e618410c7d" providerId="ADAL" clId="{EA534A4C-F4E7-40F5-B7D0-325DD54CDFAB}" dt="2021-07-14T17:02:59.180" v="579" actId="207"/>
          <ac:spMkLst>
            <pc:docMk/>
            <pc:sldMk cId="805091851" sldId="318"/>
            <ac:spMk id="10" creationId="{2D4F398A-DB7F-45B2-B617-16ADE6A7B138}"/>
          </ac:spMkLst>
        </pc:spChg>
      </pc:sldChg>
      <pc:sldChg chg="addSp modSp del mod">
        <pc:chgData name="EITEL Kristin" userId="739e9691-d663-4742-af8f-23e618410c7d" providerId="ADAL" clId="{EA534A4C-F4E7-40F5-B7D0-325DD54CDFAB}" dt="2021-07-14T17:33:58.811" v="1523" actId="2696"/>
        <pc:sldMkLst>
          <pc:docMk/>
          <pc:sldMk cId="1029227693" sldId="319"/>
        </pc:sldMkLst>
        <pc:spChg chg="mod">
          <ac:chgData name="EITEL Kristin" userId="739e9691-d663-4742-af8f-23e618410c7d" providerId="ADAL" clId="{EA534A4C-F4E7-40F5-B7D0-325DD54CDFAB}" dt="2021-07-14T16:59:38.764" v="557" actId="1076"/>
          <ac:spMkLst>
            <pc:docMk/>
            <pc:sldMk cId="1029227693" sldId="319"/>
            <ac:spMk id="2" creationId="{DD0C69A6-37C9-9E43-B5C2-A9CFBDFC784B}"/>
          </ac:spMkLst>
        </pc:spChg>
        <pc:spChg chg="add mod">
          <ac:chgData name="EITEL Kristin" userId="739e9691-d663-4742-af8f-23e618410c7d" providerId="ADAL" clId="{EA534A4C-F4E7-40F5-B7D0-325DD54CDFAB}" dt="2021-07-14T17:01:07.883" v="569" actId="20577"/>
          <ac:spMkLst>
            <pc:docMk/>
            <pc:sldMk cId="1029227693" sldId="319"/>
            <ac:spMk id="7" creationId="{FC556EE7-F255-446A-8CE9-00BBFE1FB13F}"/>
          </ac:spMkLst>
        </pc:spChg>
        <pc:spChg chg="mod">
          <ac:chgData name="EITEL Kristin" userId="739e9691-d663-4742-af8f-23e618410c7d" providerId="ADAL" clId="{EA534A4C-F4E7-40F5-B7D0-325DD54CDFAB}" dt="2021-07-14T17:00:57.173" v="564" actId="207"/>
          <ac:spMkLst>
            <pc:docMk/>
            <pc:sldMk cId="1029227693" sldId="319"/>
            <ac:spMk id="10" creationId="{2D4F398A-DB7F-45B2-B617-16ADE6A7B138}"/>
          </ac:spMkLst>
        </pc:spChg>
      </pc:sldChg>
      <pc:sldChg chg="modSp add mod ord">
        <pc:chgData name="EITEL Kristin" userId="739e9691-d663-4742-af8f-23e618410c7d" providerId="ADAL" clId="{EA534A4C-F4E7-40F5-B7D0-325DD54CDFAB}" dt="2021-07-14T15:07:14.710" v="357" actId="20577"/>
        <pc:sldMkLst>
          <pc:docMk/>
          <pc:sldMk cId="1209161789" sldId="321"/>
        </pc:sldMkLst>
        <pc:spChg chg="mod">
          <ac:chgData name="EITEL Kristin" userId="739e9691-d663-4742-af8f-23e618410c7d" providerId="ADAL" clId="{EA534A4C-F4E7-40F5-B7D0-325DD54CDFAB}" dt="2021-07-14T15:07:14.710" v="357" actId="20577"/>
          <ac:spMkLst>
            <pc:docMk/>
            <pc:sldMk cId="1209161789" sldId="321"/>
            <ac:spMk id="2" creationId="{DD0C69A6-37C9-9E43-B5C2-A9CFBDFC784B}"/>
          </ac:spMkLst>
        </pc:spChg>
      </pc:sldChg>
      <pc:sldChg chg="modSp mod">
        <pc:chgData name="EITEL Kristin" userId="739e9691-d663-4742-af8f-23e618410c7d" providerId="ADAL" clId="{EA534A4C-F4E7-40F5-B7D0-325DD54CDFAB}" dt="2021-07-14T19:37:14.628" v="1631" actId="1076"/>
        <pc:sldMkLst>
          <pc:docMk/>
          <pc:sldMk cId="684591139" sldId="326"/>
        </pc:sldMkLst>
        <pc:spChg chg="mod">
          <ac:chgData name="EITEL Kristin" userId="739e9691-d663-4742-af8f-23e618410c7d" providerId="ADAL" clId="{EA534A4C-F4E7-40F5-B7D0-325DD54CDFAB}" dt="2021-07-14T19:35:27.345" v="1610" actId="1076"/>
          <ac:spMkLst>
            <pc:docMk/>
            <pc:sldMk cId="684591139" sldId="326"/>
            <ac:spMk id="5" creationId="{3EAF2FA6-3512-4A73-9D90-55E4BD8BF8AB}"/>
          </ac:spMkLst>
        </pc:spChg>
        <pc:spChg chg="mod">
          <ac:chgData name="EITEL Kristin" userId="739e9691-d663-4742-af8f-23e618410c7d" providerId="ADAL" clId="{EA534A4C-F4E7-40F5-B7D0-325DD54CDFAB}" dt="2021-07-14T19:37:05.419" v="1629" actId="1076"/>
          <ac:spMkLst>
            <pc:docMk/>
            <pc:sldMk cId="684591139" sldId="326"/>
            <ac:spMk id="17" creationId="{191AA55F-A70C-4F94-BBF0-C3BE2802FA87}"/>
          </ac:spMkLst>
        </pc:spChg>
        <pc:picChg chg="mod">
          <ac:chgData name="EITEL Kristin" userId="739e9691-d663-4742-af8f-23e618410c7d" providerId="ADAL" clId="{EA534A4C-F4E7-40F5-B7D0-325DD54CDFAB}" dt="2021-07-14T19:37:01.320" v="1628" actId="1076"/>
          <ac:picMkLst>
            <pc:docMk/>
            <pc:sldMk cId="684591139" sldId="326"/>
            <ac:picMk id="3" creationId="{C3698C18-9C44-43DD-AEB8-9F7278889DD7}"/>
          </ac:picMkLst>
        </pc:picChg>
        <pc:picChg chg="mod">
          <ac:chgData name="EITEL Kristin" userId="739e9691-d663-4742-af8f-23e618410c7d" providerId="ADAL" clId="{EA534A4C-F4E7-40F5-B7D0-325DD54CDFAB}" dt="2021-07-14T19:37:14.628" v="1631" actId="1076"/>
          <ac:picMkLst>
            <pc:docMk/>
            <pc:sldMk cId="684591139" sldId="326"/>
            <ac:picMk id="6" creationId="{C1A80907-02F0-49AA-835B-66B691565D85}"/>
          </ac:picMkLst>
        </pc:picChg>
        <pc:picChg chg="mod">
          <ac:chgData name="EITEL Kristin" userId="739e9691-d663-4742-af8f-23e618410c7d" providerId="ADAL" clId="{EA534A4C-F4E7-40F5-B7D0-325DD54CDFAB}" dt="2021-07-14T19:36:03.114" v="1618" actId="14100"/>
          <ac:picMkLst>
            <pc:docMk/>
            <pc:sldMk cId="684591139" sldId="326"/>
            <ac:picMk id="7" creationId="{F3CE415D-3426-4A2D-83F2-8D1B2C9BCFE7}"/>
          </ac:picMkLst>
        </pc:picChg>
      </pc:sldChg>
      <pc:sldChg chg="addSp modSp mod">
        <pc:chgData name="EITEL Kristin" userId="739e9691-d663-4742-af8f-23e618410c7d" providerId="ADAL" clId="{EA534A4C-F4E7-40F5-B7D0-325DD54CDFAB}" dt="2021-07-14T19:52:29.009" v="1944" actId="20577"/>
        <pc:sldMkLst>
          <pc:docMk/>
          <pc:sldMk cId="3979167445" sldId="327"/>
        </pc:sldMkLst>
        <pc:spChg chg="mod">
          <ac:chgData name="EITEL Kristin" userId="739e9691-d663-4742-af8f-23e618410c7d" providerId="ADAL" clId="{EA534A4C-F4E7-40F5-B7D0-325DD54CDFAB}" dt="2021-07-14T19:52:29.009" v="1944" actId="20577"/>
          <ac:spMkLst>
            <pc:docMk/>
            <pc:sldMk cId="3979167445" sldId="327"/>
            <ac:spMk id="2" creationId="{DD0C69A6-37C9-9E43-B5C2-A9CFBDFC784B}"/>
          </ac:spMkLst>
        </pc:spChg>
        <pc:spChg chg="add mod">
          <ac:chgData name="EITEL Kristin" userId="739e9691-d663-4742-af8f-23e618410c7d" providerId="ADAL" clId="{EA534A4C-F4E7-40F5-B7D0-325DD54CDFAB}" dt="2021-07-14T19:49:49.695" v="1941" actId="1076"/>
          <ac:spMkLst>
            <pc:docMk/>
            <pc:sldMk cId="3979167445" sldId="327"/>
            <ac:spMk id="5" creationId="{CB9C6BF9-13AA-4131-B44D-5FCAC07F9E33}"/>
          </ac:spMkLst>
        </pc:spChg>
        <pc:spChg chg="add mod">
          <ac:chgData name="EITEL Kristin" userId="739e9691-d663-4742-af8f-23e618410c7d" providerId="ADAL" clId="{EA534A4C-F4E7-40F5-B7D0-325DD54CDFAB}" dt="2021-07-14T19:40:53.792" v="1759" actId="255"/>
          <ac:spMkLst>
            <pc:docMk/>
            <pc:sldMk cId="3979167445" sldId="327"/>
            <ac:spMk id="11" creationId="{77104F63-DB09-46EB-9CB9-570B895B24C6}"/>
          </ac:spMkLst>
        </pc:spChg>
        <pc:spChg chg="mod">
          <ac:chgData name="EITEL Kristin" userId="739e9691-d663-4742-af8f-23e618410c7d" providerId="ADAL" clId="{EA534A4C-F4E7-40F5-B7D0-325DD54CDFAB}" dt="2021-07-14T19:49:20.695" v="1935" actId="113"/>
          <ac:spMkLst>
            <pc:docMk/>
            <pc:sldMk cId="3979167445" sldId="327"/>
            <ac:spMk id="17" creationId="{191AA55F-A70C-4F94-BBF0-C3BE2802FA87}"/>
          </ac:spMkLst>
        </pc:spChg>
        <pc:spChg chg="mod">
          <ac:chgData name="EITEL Kristin" userId="739e9691-d663-4742-af8f-23e618410c7d" providerId="ADAL" clId="{EA534A4C-F4E7-40F5-B7D0-325DD54CDFAB}" dt="2021-07-14T19:40:34.923" v="1755" actId="1076"/>
          <ac:spMkLst>
            <pc:docMk/>
            <pc:sldMk cId="3979167445" sldId="327"/>
            <ac:spMk id="18" creationId="{8529D20A-1B15-4999-89D6-66B684EB3A98}"/>
          </ac:spMkLst>
        </pc:spChg>
      </pc:sldChg>
      <pc:sldChg chg="add del">
        <pc:chgData name="EITEL Kristin" userId="739e9691-d663-4742-af8f-23e618410c7d" providerId="ADAL" clId="{EA534A4C-F4E7-40F5-B7D0-325DD54CDFAB}" dt="2021-07-14T17:34:53.810" v="1524" actId="2696"/>
        <pc:sldMkLst>
          <pc:docMk/>
          <pc:sldMk cId="1576233676" sldId="328"/>
        </pc:sldMkLst>
      </pc:sldChg>
      <pc:sldChg chg="delSp modSp add mod">
        <pc:chgData name="EITEL Kristin" userId="739e9691-d663-4742-af8f-23e618410c7d" providerId="ADAL" clId="{EA534A4C-F4E7-40F5-B7D0-325DD54CDFAB}" dt="2021-07-14T17:28:42.728" v="1474" actId="113"/>
        <pc:sldMkLst>
          <pc:docMk/>
          <pc:sldMk cId="1632405669" sldId="329"/>
        </pc:sldMkLst>
        <pc:spChg chg="mod">
          <ac:chgData name="EITEL Kristin" userId="739e9691-d663-4742-af8f-23e618410c7d" providerId="ADAL" clId="{EA534A4C-F4E7-40F5-B7D0-325DD54CDFAB}" dt="2021-07-14T17:28:42.728" v="1474" actId="113"/>
          <ac:spMkLst>
            <pc:docMk/>
            <pc:sldMk cId="1632405669" sldId="329"/>
            <ac:spMk id="2" creationId="{DD0C69A6-37C9-9E43-B5C2-A9CFBDFC784B}"/>
          </ac:spMkLst>
        </pc:spChg>
        <pc:spChg chg="del">
          <ac:chgData name="EITEL Kristin" userId="739e9691-d663-4742-af8f-23e618410c7d" providerId="ADAL" clId="{EA534A4C-F4E7-40F5-B7D0-325DD54CDFAB}" dt="2021-07-14T17:13:22.001" v="1203" actId="478"/>
          <ac:spMkLst>
            <pc:docMk/>
            <pc:sldMk cId="1632405669" sldId="329"/>
            <ac:spMk id="16" creationId="{DE33DD1C-AEFA-4FAE-9E27-C7A5929C66A8}"/>
          </ac:spMkLst>
        </pc:spChg>
        <pc:spChg chg="mod">
          <ac:chgData name="EITEL Kristin" userId="739e9691-d663-4742-af8f-23e618410c7d" providerId="ADAL" clId="{EA534A4C-F4E7-40F5-B7D0-325DD54CDFAB}" dt="2021-07-14T17:28:13.279" v="1472" actId="1036"/>
          <ac:spMkLst>
            <pc:docMk/>
            <pc:sldMk cId="1632405669" sldId="329"/>
            <ac:spMk id="17" creationId="{191AA55F-A70C-4F94-BBF0-C3BE2802FA87}"/>
          </ac:spMkLst>
        </pc:spChg>
        <pc:picChg chg="mod">
          <ac:chgData name="EITEL Kristin" userId="739e9691-d663-4742-af8f-23e618410c7d" providerId="ADAL" clId="{EA534A4C-F4E7-40F5-B7D0-325DD54CDFAB}" dt="2021-07-14T17:23:14.115" v="1401" actId="1076"/>
          <ac:picMkLst>
            <pc:docMk/>
            <pc:sldMk cId="1632405669" sldId="329"/>
            <ac:picMk id="10" creationId="{CECCF861-E7E6-43CE-A27F-464185C4A49E}"/>
          </ac:picMkLst>
        </pc:picChg>
        <pc:cxnChg chg="mod">
          <ac:chgData name="EITEL Kristin" userId="739e9691-d663-4742-af8f-23e618410c7d" providerId="ADAL" clId="{EA534A4C-F4E7-40F5-B7D0-325DD54CDFAB}" dt="2021-07-14T17:28:05.597" v="1465" actId="1036"/>
          <ac:cxnSpMkLst>
            <pc:docMk/>
            <pc:sldMk cId="1632405669" sldId="329"/>
            <ac:cxnSpMk id="8" creationId="{FDA9EB1F-33AB-4014-9872-12C41AE6D6DA}"/>
          </ac:cxnSpMkLst>
        </pc:cxnChg>
      </pc:sldChg>
      <pc:sldChg chg="addSp delSp modSp add del mod">
        <pc:chgData name="EITEL Kristin" userId="739e9691-d663-4742-af8f-23e618410c7d" providerId="ADAL" clId="{EA534A4C-F4E7-40F5-B7D0-325DD54CDFAB}" dt="2021-07-14T17:54:14.298" v="1560" actId="2696"/>
        <pc:sldMkLst>
          <pc:docMk/>
          <pc:sldMk cId="2035491222" sldId="330"/>
        </pc:sldMkLst>
        <pc:spChg chg="del">
          <ac:chgData name="EITEL Kristin" userId="739e9691-d663-4742-af8f-23e618410c7d" providerId="ADAL" clId="{EA534A4C-F4E7-40F5-B7D0-325DD54CDFAB}" dt="2021-07-14T17:30:21.430" v="1496" actId="478"/>
          <ac:spMkLst>
            <pc:docMk/>
            <pc:sldMk cId="2035491222" sldId="330"/>
            <ac:spMk id="2" creationId="{DD0C69A6-37C9-9E43-B5C2-A9CFBDFC784B}"/>
          </ac:spMkLst>
        </pc:spChg>
        <pc:spChg chg="del">
          <ac:chgData name="EITEL Kristin" userId="739e9691-d663-4742-af8f-23e618410c7d" providerId="ADAL" clId="{EA534A4C-F4E7-40F5-B7D0-325DD54CDFAB}" dt="2021-07-14T17:31:28.876" v="1505" actId="478"/>
          <ac:spMkLst>
            <pc:docMk/>
            <pc:sldMk cId="2035491222" sldId="330"/>
            <ac:spMk id="4" creationId="{A2547DDA-FF0E-5448-BCCE-76D1EAA5CD99}"/>
          </ac:spMkLst>
        </pc:spChg>
        <pc:spChg chg="add del mod">
          <ac:chgData name="EITEL Kristin" userId="739e9691-d663-4742-af8f-23e618410c7d" providerId="ADAL" clId="{EA534A4C-F4E7-40F5-B7D0-325DD54CDFAB}" dt="2021-07-14T17:30:23.463" v="1497" actId="478"/>
          <ac:spMkLst>
            <pc:docMk/>
            <pc:sldMk cId="2035491222" sldId="330"/>
            <ac:spMk id="5" creationId="{B3697547-444A-4D18-8F88-3FA0DDEBB67E}"/>
          </ac:spMkLst>
        </pc:spChg>
        <pc:spChg chg="add del mod">
          <ac:chgData name="EITEL Kristin" userId="739e9691-d663-4742-af8f-23e618410c7d" providerId="ADAL" clId="{EA534A4C-F4E7-40F5-B7D0-325DD54CDFAB}" dt="2021-07-14T17:31:36.981" v="1506" actId="478"/>
          <ac:spMkLst>
            <pc:docMk/>
            <pc:sldMk cId="2035491222" sldId="330"/>
            <ac:spMk id="9" creationId="{C0D6A8D9-9E19-4CFE-A437-84637868067E}"/>
          </ac:spMkLst>
        </pc:spChg>
        <pc:spChg chg="add mod">
          <ac:chgData name="EITEL Kristin" userId="739e9691-d663-4742-af8f-23e618410c7d" providerId="ADAL" clId="{EA534A4C-F4E7-40F5-B7D0-325DD54CDFAB}" dt="2021-07-14T17:32:28.874" v="1511" actId="948"/>
          <ac:spMkLst>
            <pc:docMk/>
            <pc:sldMk cId="2035491222" sldId="330"/>
            <ac:spMk id="11" creationId="{73A63FD6-5E0A-4943-AAE2-BBCD7F3A278A}"/>
          </ac:spMkLst>
        </pc:spChg>
        <pc:spChg chg="mod">
          <ac:chgData name="EITEL Kristin" userId="739e9691-d663-4742-af8f-23e618410c7d" providerId="ADAL" clId="{EA534A4C-F4E7-40F5-B7D0-325DD54CDFAB}" dt="2021-07-14T17:30:13.902" v="1495" actId="1076"/>
          <ac:spMkLst>
            <pc:docMk/>
            <pc:sldMk cId="2035491222" sldId="330"/>
            <ac:spMk id="17" creationId="{191AA55F-A70C-4F94-BBF0-C3BE2802FA87}"/>
          </ac:spMkLst>
        </pc:spChg>
        <pc:picChg chg="del">
          <ac:chgData name="EITEL Kristin" userId="739e9691-d663-4742-af8f-23e618410c7d" providerId="ADAL" clId="{EA534A4C-F4E7-40F5-B7D0-325DD54CDFAB}" dt="2021-07-14T17:30:30.581" v="1499" actId="478"/>
          <ac:picMkLst>
            <pc:docMk/>
            <pc:sldMk cId="2035491222" sldId="330"/>
            <ac:picMk id="10" creationId="{CECCF861-E7E6-43CE-A27F-464185C4A49E}"/>
          </ac:picMkLst>
        </pc:picChg>
        <pc:cxnChg chg="mod">
          <ac:chgData name="EITEL Kristin" userId="739e9691-d663-4742-af8f-23e618410c7d" providerId="ADAL" clId="{EA534A4C-F4E7-40F5-B7D0-325DD54CDFAB}" dt="2021-07-14T17:30:28.868" v="1498" actId="1076"/>
          <ac:cxnSpMkLst>
            <pc:docMk/>
            <pc:sldMk cId="2035491222" sldId="330"/>
            <ac:cxnSpMk id="8" creationId="{FDA9EB1F-33AB-4014-9872-12C41AE6D6DA}"/>
          </ac:cxnSpMkLst>
        </pc:cxnChg>
      </pc:sldChg>
      <pc:sldChg chg="delSp modSp add del mod">
        <pc:chgData name="EITEL Kristin" userId="739e9691-d663-4742-af8f-23e618410c7d" providerId="ADAL" clId="{EA534A4C-F4E7-40F5-B7D0-325DD54CDFAB}" dt="2021-07-14T17:54:18.280" v="1561" actId="2696"/>
        <pc:sldMkLst>
          <pc:docMk/>
          <pc:sldMk cId="2529096768" sldId="331"/>
        </pc:sldMkLst>
        <pc:spChg chg="del">
          <ac:chgData name="EITEL Kristin" userId="739e9691-d663-4742-af8f-23e618410c7d" providerId="ADAL" clId="{EA534A4C-F4E7-40F5-B7D0-325DD54CDFAB}" dt="2021-07-14T17:31:12.222" v="1503" actId="478"/>
          <ac:spMkLst>
            <pc:docMk/>
            <pc:sldMk cId="2529096768" sldId="331"/>
            <ac:spMk id="4" creationId="{A2547DDA-FF0E-5448-BCCE-76D1EAA5CD99}"/>
          </ac:spMkLst>
        </pc:spChg>
        <pc:spChg chg="mod">
          <ac:chgData name="EITEL Kristin" userId="739e9691-d663-4742-af8f-23e618410c7d" providerId="ADAL" clId="{EA534A4C-F4E7-40F5-B7D0-325DD54CDFAB}" dt="2021-07-14T17:31:19.876" v="1504" actId="1076"/>
          <ac:spMkLst>
            <pc:docMk/>
            <pc:sldMk cId="2529096768" sldId="331"/>
            <ac:spMk id="9" creationId="{C0D6A8D9-9E19-4CFE-A437-84637868067E}"/>
          </ac:spMkLst>
        </pc:spChg>
      </pc:sldChg>
    </pc:docChg>
  </pc:docChgLst>
  <pc:docChgLst>
    <pc:chgData name="LANE Marianne Eleanor (SLWOP)" userId="S::mlane@iom.int::3c2acb6c-e797-4826-a3d9-06645325c9fe" providerId="AD" clId="Web-{CC9ABDAB-4322-5CC8-A6FB-9823969F11C9}"/>
    <pc:docChg chg="modSld">
      <pc:chgData name="LANE Marianne Eleanor (SLWOP)" userId="S::mlane@iom.int::3c2acb6c-e797-4826-a3d9-06645325c9fe" providerId="AD" clId="Web-{CC9ABDAB-4322-5CC8-A6FB-9823969F11C9}" dt="2021-10-19T10:50:21.371" v="36" actId="20577"/>
      <pc:docMkLst>
        <pc:docMk/>
      </pc:docMkLst>
      <pc:sldChg chg="modSp">
        <pc:chgData name="LANE Marianne Eleanor (SLWOP)" userId="S::mlane@iom.int::3c2acb6c-e797-4826-a3d9-06645325c9fe" providerId="AD" clId="Web-{CC9ABDAB-4322-5CC8-A6FB-9823969F11C9}" dt="2021-10-19T10:50:21.371" v="36" actId="20577"/>
        <pc:sldMkLst>
          <pc:docMk/>
          <pc:sldMk cId="1632405669" sldId="329"/>
        </pc:sldMkLst>
        <pc:spChg chg="mod">
          <ac:chgData name="LANE Marianne Eleanor (SLWOP)" userId="S::mlane@iom.int::3c2acb6c-e797-4826-a3d9-06645325c9fe" providerId="AD" clId="Web-{CC9ABDAB-4322-5CC8-A6FB-9823969F11C9}" dt="2021-10-19T10:50:21.371" v="36" actId="20577"/>
          <ac:spMkLst>
            <pc:docMk/>
            <pc:sldMk cId="1632405669" sldId="329"/>
            <ac:spMk id="2" creationId="{DD0C69A6-37C9-9E43-B5C2-A9CFBDFC784B}"/>
          </ac:spMkLst>
        </pc:spChg>
      </pc:sldChg>
      <pc:sldChg chg="modSp addCm">
        <pc:chgData name="LANE Marianne Eleanor (SLWOP)" userId="S::mlane@iom.int::3c2acb6c-e797-4826-a3d9-06645325c9fe" providerId="AD" clId="Web-{CC9ABDAB-4322-5CC8-A6FB-9823969F11C9}" dt="2021-10-19T10:40:58.621" v="24" actId="20577"/>
        <pc:sldMkLst>
          <pc:docMk/>
          <pc:sldMk cId="2714655904" sldId="330"/>
        </pc:sldMkLst>
        <pc:spChg chg="mod">
          <ac:chgData name="LANE Marianne Eleanor (SLWOP)" userId="S::mlane@iom.int::3c2acb6c-e797-4826-a3d9-06645325c9fe" providerId="AD" clId="Web-{CC9ABDAB-4322-5CC8-A6FB-9823969F11C9}" dt="2021-10-19T10:39:00.411" v="1" actId="20577"/>
          <ac:spMkLst>
            <pc:docMk/>
            <pc:sldMk cId="2714655904" sldId="330"/>
            <ac:spMk id="2" creationId="{DD0C69A6-37C9-9E43-B5C2-A9CFBDFC784B}"/>
          </ac:spMkLst>
        </pc:spChg>
        <pc:spChg chg="mod">
          <ac:chgData name="LANE Marianne Eleanor (SLWOP)" userId="S::mlane@iom.int::3c2acb6c-e797-4826-a3d9-06645325c9fe" providerId="AD" clId="Web-{CC9ABDAB-4322-5CC8-A6FB-9823969F11C9}" dt="2021-10-19T10:40:58.621" v="24" actId="20577"/>
          <ac:spMkLst>
            <pc:docMk/>
            <pc:sldMk cId="2714655904" sldId="330"/>
            <ac:spMk id="3" creationId="{7FC2C5A6-251B-4C8C-8E57-515A5955C419}"/>
          </ac:spMkLst>
        </pc:spChg>
      </pc:sldChg>
    </pc:docChg>
  </pc:docChgLst>
  <pc:docChgLst>
    <pc:chgData name="DOYEL Sarah Elizabeth" userId="S::sdoyel@iom.int::68e32af1-f3e3-4747-8056-bfae307f4519" providerId="AD" clId="Web-{AA289D37-7D9F-FF7A-5604-699EB2E4517F}"/>
    <pc:docChg chg="modSld">
      <pc:chgData name="DOYEL Sarah Elizabeth" userId="S::sdoyel@iom.int::68e32af1-f3e3-4747-8056-bfae307f4519" providerId="AD" clId="Web-{AA289D37-7D9F-FF7A-5604-699EB2E4517F}" dt="2021-10-18T14:15:37.939" v="433"/>
      <pc:docMkLst>
        <pc:docMk/>
      </pc:docMkLst>
      <pc:sldChg chg="addCm">
        <pc:chgData name="DOYEL Sarah Elizabeth" userId="S::sdoyel@iom.int::68e32af1-f3e3-4747-8056-bfae307f4519" providerId="AD" clId="Web-{AA289D37-7D9F-FF7A-5604-699EB2E4517F}" dt="2021-10-18T14:12:28.927" v="1"/>
        <pc:sldMkLst>
          <pc:docMk/>
          <pc:sldMk cId="2202396609" sldId="293"/>
        </pc:sldMkLst>
      </pc:sldChg>
      <pc:sldChg chg="addCm">
        <pc:chgData name="DOYEL Sarah Elizabeth" userId="S::sdoyel@iom.int::68e32af1-f3e3-4747-8056-bfae307f4519" providerId="AD" clId="Web-{AA289D37-7D9F-FF7A-5604-699EB2E4517F}" dt="2021-10-18T14:12:21.161" v="0"/>
        <pc:sldMkLst>
          <pc:docMk/>
          <pc:sldMk cId="723150359" sldId="306"/>
        </pc:sldMkLst>
      </pc:sldChg>
      <pc:sldChg chg="modSp addCm">
        <pc:chgData name="DOYEL Sarah Elizabeth" userId="S::sdoyel@iom.int::68e32af1-f3e3-4747-8056-bfae307f4519" providerId="AD" clId="Web-{AA289D37-7D9F-FF7A-5604-699EB2E4517F}" dt="2021-10-18T14:15:37.939" v="433"/>
        <pc:sldMkLst>
          <pc:docMk/>
          <pc:sldMk cId="1632405669" sldId="329"/>
        </pc:sldMkLst>
        <pc:spChg chg="mod">
          <ac:chgData name="DOYEL Sarah Elizabeth" userId="S::sdoyel@iom.int::68e32af1-f3e3-4747-8056-bfae307f4519" providerId="AD" clId="Web-{AA289D37-7D9F-FF7A-5604-699EB2E4517F}" dt="2021-10-18T14:15:18.344" v="432" actId="20577"/>
          <ac:spMkLst>
            <pc:docMk/>
            <pc:sldMk cId="1632405669" sldId="329"/>
            <ac:spMk id="2" creationId="{DD0C69A6-37C9-9E43-B5C2-A9CFBDFC784B}"/>
          </ac:spMkLst>
        </pc:spChg>
        <pc:cxnChg chg="mod">
          <ac:chgData name="DOYEL Sarah Elizabeth" userId="S::sdoyel@iom.int::68e32af1-f3e3-4747-8056-bfae307f4519" providerId="AD" clId="Web-{AA289D37-7D9F-FF7A-5604-699EB2E4517F}" dt="2021-10-18T14:14:25.981" v="185" actId="1076"/>
          <ac:cxnSpMkLst>
            <pc:docMk/>
            <pc:sldMk cId="1632405669" sldId="329"/>
            <ac:cxnSpMk id="8" creationId="{FDA9EB1F-33AB-4014-9872-12C41AE6D6DA}"/>
          </ac:cxnSpMkLst>
        </pc:cxnChg>
      </pc:sldChg>
    </pc:docChg>
  </pc:docChgLst>
  <pc:docChgLst>
    <pc:chgData name="EITEL Kristin" userId="739e9691-d663-4742-af8f-23e618410c7d" providerId="ADAL" clId="{884E1FE0-1AB2-42F2-A148-147BC7C92F1A}"/>
    <pc:docChg chg="custSel modSld">
      <pc:chgData name="EITEL Kristin" userId="739e9691-d663-4742-af8f-23e618410c7d" providerId="ADAL" clId="{884E1FE0-1AB2-42F2-A148-147BC7C92F1A}" dt="2022-02-13T11:27:18.858" v="433" actId="1076"/>
      <pc:docMkLst>
        <pc:docMk/>
      </pc:docMkLst>
      <pc:sldChg chg="modSp mod">
        <pc:chgData name="EITEL Kristin" userId="739e9691-d663-4742-af8f-23e618410c7d" providerId="ADAL" clId="{884E1FE0-1AB2-42F2-A148-147BC7C92F1A}" dt="2022-02-13T11:03:59.889" v="13" actId="20577"/>
        <pc:sldMkLst>
          <pc:docMk/>
          <pc:sldMk cId="2133243859" sldId="287"/>
        </pc:sldMkLst>
        <pc:spChg chg="mod">
          <ac:chgData name="EITEL Kristin" userId="739e9691-d663-4742-af8f-23e618410c7d" providerId="ADAL" clId="{884E1FE0-1AB2-42F2-A148-147BC7C92F1A}" dt="2022-02-13T11:03:59.889" v="13" actId="20577"/>
          <ac:spMkLst>
            <pc:docMk/>
            <pc:sldMk cId="2133243859" sldId="287"/>
            <ac:spMk id="2" creationId="{DD0C69A6-37C9-9E43-B5C2-A9CFBDFC784B}"/>
          </ac:spMkLst>
        </pc:spChg>
      </pc:sldChg>
      <pc:sldChg chg="addSp modSp mod">
        <pc:chgData name="EITEL Kristin" userId="739e9691-d663-4742-af8f-23e618410c7d" providerId="ADAL" clId="{884E1FE0-1AB2-42F2-A148-147BC7C92F1A}" dt="2022-02-13T11:27:18.858" v="433" actId="1076"/>
        <pc:sldMkLst>
          <pc:docMk/>
          <pc:sldMk cId="2202396609" sldId="293"/>
        </pc:sldMkLst>
        <pc:spChg chg="mod">
          <ac:chgData name="EITEL Kristin" userId="739e9691-d663-4742-af8f-23e618410c7d" providerId="ADAL" clId="{884E1FE0-1AB2-42F2-A148-147BC7C92F1A}" dt="2022-02-13T11:26:47.669" v="365" actId="1076"/>
          <ac:spMkLst>
            <pc:docMk/>
            <pc:sldMk cId="2202396609" sldId="293"/>
            <ac:spMk id="2" creationId="{DD0C69A6-37C9-9E43-B5C2-A9CFBDFC784B}"/>
          </ac:spMkLst>
        </pc:spChg>
        <pc:spChg chg="add mod">
          <ac:chgData name="EITEL Kristin" userId="739e9691-d663-4742-af8f-23e618410c7d" providerId="ADAL" clId="{884E1FE0-1AB2-42F2-A148-147BC7C92F1A}" dt="2022-02-13T11:22:39.440" v="37" actId="1076"/>
          <ac:spMkLst>
            <pc:docMk/>
            <pc:sldMk cId="2202396609" sldId="293"/>
            <ac:spMk id="9" creationId="{705E6F41-73CD-4FA8-88A8-010A93B7CBDF}"/>
          </ac:spMkLst>
        </pc:spChg>
        <pc:spChg chg="add mod">
          <ac:chgData name="EITEL Kristin" userId="739e9691-d663-4742-af8f-23e618410c7d" providerId="ADAL" clId="{884E1FE0-1AB2-42F2-A148-147BC7C92F1A}" dt="2022-02-13T11:22:52.236" v="38" actId="1076"/>
          <ac:spMkLst>
            <pc:docMk/>
            <pc:sldMk cId="2202396609" sldId="293"/>
            <ac:spMk id="11" creationId="{7A609650-0D63-4343-9918-4C87830C8311}"/>
          </ac:spMkLst>
        </pc:spChg>
        <pc:spChg chg="add mod">
          <ac:chgData name="EITEL Kristin" userId="739e9691-d663-4742-af8f-23e618410c7d" providerId="ADAL" clId="{884E1FE0-1AB2-42F2-A148-147BC7C92F1A}" dt="2022-02-13T11:27:18.858" v="433" actId="1076"/>
          <ac:spMkLst>
            <pc:docMk/>
            <pc:sldMk cId="2202396609" sldId="293"/>
            <ac:spMk id="12" creationId="{7278885D-F457-456E-8BFE-381DBF2734E0}"/>
          </ac:spMkLst>
        </pc:spChg>
        <pc:spChg chg="mod">
          <ac:chgData name="EITEL Kristin" userId="739e9691-d663-4742-af8f-23e618410c7d" providerId="ADAL" clId="{884E1FE0-1AB2-42F2-A148-147BC7C92F1A}" dt="2022-02-13T11:22:25.878" v="34" actId="1076"/>
          <ac:spMkLst>
            <pc:docMk/>
            <pc:sldMk cId="2202396609" sldId="293"/>
            <ac:spMk id="16" creationId="{DE33DD1C-AEFA-4FAE-9E27-C7A5929C66A8}"/>
          </ac:spMkLst>
        </pc:spChg>
        <pc:picChg chg="mod">
          <ac:chgData name="EITEL Kristin" userId="739e9691-d663-4742-af8f-23e618410c7d" providerId="ADAL" clId="{884E1FE0-1AB2-42F2-A148-147BC7C92F1A}" dt="2022-02-13T11:26:42.607" v="364" actId="1076"/>
          <ac:picMkLst>
            <pc:docMk/>
            <pc:sldMk cId="2202396609" sldId="293"/>
            <ac:picMk id="10" creationId="{CECCF861-E7E6-43CE-A27F-464185C4A49E}"/>
          </ac:picMkLst>
        </pc:picChg>
      </pc:sldChg>
      <pc:sldChg chg="modSp mod">
        <pc:chgData name="EITEL Kristin" userId="739e9691-d663-4742-af8f-23e618410c7d" providerId="ADAL" clId="{884E1FE0-1AB2-42F2-A148-147BC7C92F1A}" dt="2022-02-13T11:04:38.513" v="20" actId="14100"/>
        <pc:sldMkLst>
          <pc:docMk/>
          <pc:sldMk cId="2714655904" sldId="330"/>
        </pc:sldMkLst>
        <pc:spChg chg="mod">
          <ac:chgData name="EITEL Kristin" userId="739e9691-d663-4742-af8f-23e618410c7d" providerId="ADAL" clId="{884E1FE0-1AB2-42F2-A148-147BC7C92F1A}" dt="2022-02-13T11:04:38.513" v="20" actId="14100"/>
          <ac:spMkLst>
            <pc:docMk/>
            <pc:sldMk cId="2714655904" sldId="330"/>
            <ac:spMk id="3" creationId="{7FC2C5A6-251B-4C8C-8E57-515A5955C419}"/>
          </ac:spMkLst>
        </pc:spChg>
      </pc:sldChg>
    </pc:docChg>
  </pc:docChgLst>
  <pc:docChgLst>
    <pc:chgData name="LANE Marianne Eleanor (SLWOP)" userId="S::mlane@iom.int::3c2acb6c-e797-4826-a3d9-06645325c9fe" providerId="AD" clId="Web-{F66C1DC4-A09C-D525-716F-C159D91AA577}"/>
    <pc:docChg chg="">
      <pc:chgData name="LANE Marianne Eleanor (SLWOP)" userId="S::mlane@iom.int::3c2acb6c-e797-4826-a3d9-06645325c9fe" providerId="AD" clId="Web-{F66C1DC4-A09C-D525-716F-C159D91AA577}" dt="2021-10-19T14:56:22.297" v="2"/>
      <pc:docMkLst>
        <pc:docMk/>
      </pc:docMkLst>
      <pc:sldChg chg="delCm">
        <pc:chgData name="LANE Marianne Eleanor (SLWOP)" userId="S::mlane@iom.int::3c2acb6c-e797-4826-a3d9-06645325c9fe" providerId="AD" clId="Web-{F66C1DC4-A09C-D525-716F-C159D91AA577}" dt="2021-10-19T14:56:16.829" v="1"/>
        <pc:sldMkLst>
          <pc:docMk/>
          <pc:sldMk cId="2202396609" sldId="293"/>
        </pc:sldMkLst>
      </pc:sldChg>
      <pc:sldChg chg="delCm">
        <pc:chgData name="LANE Marianne Eleanor (SLWOP)" userId="S::mlane@iom.int::3c2acb6c-e797-4826-a3d9-06645325c9fe" providerId="AD" clId="Web-{F66C1DC4-A09C-D525-716F-C159D91AA577}" dt="2021-10-19T14:56:09.406" v="0"/>
        <pc:sldMkLst>
          <pc:docMk/>
          <pc:sldMk cId="723150359" sldId="306"/>
        </pc:sldMkLst>
      </pc:sldChg>
      <pc:sldChg chg="delCm">
        <pc:chgData name="LANE Marianne Eleanor (SLWOP)" userId="S::mlane@iom.int::3c2acb6c-e797-4826-a3d9-06645325c9fe" providerId="AD" clId="Web-{F66C1DC4-A09C-D525-716F-C159D91AA577}" dt="2021-10-19T14:56:22.297" v="2"/>
        <pc:sldMkLst>
          <pc:docMk/>
          <pc:sldMk cId="1632405669" sldId="329"/>
        </pc:sldMkLst>
      </pc:sldChg>
    </pc:docChg>
  </pc:docChgLst>
  <pc:docChgLst>
    <pc:chgData name="LANE Marianne Eleanor" userId="S::mlane@iom.int::3c2acb6c-e797-4826-a3d9-06645325c9fe" providerId="AD" clId="Web-{5AD59DC5-72FE-30B7-6685-C0511AE8D7F6}"/>
    <pc:docChg chg="modSld">
      <pc:chgData name="LANE Marianne Eleanor" userId="S::mlane@iom.int::3c2acb6c-e797-4826-a3d9-06645325c9fe" providerId="AD" clId="Web-{5AD59DC5-72FE-30B7-6685-C0511AE8D7F6}" dt="2021-12-13T08:58:57.561" v="4"/>
      <pc:docMkLst>
        <pc:docMk/>
      </pc:docMkLst>
      <pc:sldChg chg="modSp delCm modNotes">
        <pc:chgData name="LANE Marianne Eleanor" userId="S::mlane@iom.int::3c2acb6c-e797-4826-a3d9-06645325c9fe" providerId="AD" clId="Web-{5AD59DC5-72FE-30B7-6685-C0511AE8D7F6}" dt="2021-12-13T08:58:57.561" v="4"/>
        <pc:sldMkLst>
          <pc:docMk/>
          <pc:sldMk cId="2714655904" sldId="330"/>
        </pc:sldMkLst>
        <pc:spChg chg="mod">
          <ac:chgData name="LANE Marianne Eleanor" userId="S::mlane@iom.int::3c2acb6c-e797-4826-a3d9-06645325c9fe" providerId="AD" clId="Web-{5AD59DC5-72FE-30B7-6685-C0511AE8D7F6}" dt="2021-12-13T08:58:56.936" v="3" actId="20577"/>
          <ac:spMkLst>
            <pc:docMk/>
            <pc:sldMk cId="2714655904" sldId="330"/>
            <ac:spMk id="3" creationId="{7FC2C5A6-251B-4C8C-8E57-515A5955C419}"/>
          </ac:spMkLst>
        </pc:spChg>
      </pc:sldChg>
    </pc:docChg>
  </pc:docChgLst>
  <pc:docChgLst>
    <pc:chgData name="HUANG Lawrence" userId="S::lhuang@iom.int::3151545f-5c05-4f58-8252-40e1e24b5f74" providerId="AD" clId="Web-{49E36881-123E-AB2B-A11F-02445633FD0B}"/>
    <pc:docChg chg="modSld">
      <pc:chgData name="HUANG Lawrence" userId="S::lhuang@iom.int::3151545f-5c05-4f58-8252-40e1e24b5f74" providerId="AD" clId="Web-{49E36881-123E-AB2B-A11F-02445633FD0B}" dt="2021-07-12T07:02:41.434" v="3" actId="20577"/>
      <pc:docMkLst>
        <pc:docMk/>
      </pc:docMkLst>
      <pc:sldChg chg="modSp">
        <pc:chgData name="HUANG Lawrence" userId="S::lhuang@iom.int::3151545f-5c05-4f58-8252-40e1e24b5f74" providerId="AD" clId="Web-{49E36881-123E-AB2B-A11F-02445633FD0B}" dt="2021-07-12T07:02:41.434" v="3" actId="20577"/>
        <pc:sldMkLst>
          <pc:docMk/>
          <pc:sldMk cId="1423042861" sldId="296"/>
        </pc:sldMkLst>
        <pc:spChg chg="mod">
          <ac:chgData name="HUANG Lawrence" userId="S::lhuang@iom.int::3151545f-5c05-4f58-8252-40e1e24b5f74" providerId="AD" clId="Web-{49E36881-123E-AB2B-A11F-02445633FD0B}" dt="2021-07-12T07:02:41.434" v="3" actId="20577"/>
          <ac:spMkLst>
            <pc:docMk/>
            <pc:sldMk cId="1423042861" sldId="296"/>
            <ac:spMk id="7" creationId="{849FDF77-0119-4E95-92D4-B74078BDA0B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B01F-266C-7247-B728-EF5FCD0B89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59213-6462-A94E-81CA-F4C3137AD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6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n.b. This welcome-back and recap session should be adjusted, depending on the structure of the training. For example, if the training is to be conducted over two-days then the welcome back can be tailored as a recap of Day 1, and overview of Day 2. Alternatively, it can simply be a recap of the prior session.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6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7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8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change photo, just right click photo and choose ”Change Picture”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65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Pause in the session to find out of there are any questions from participants on what has been covered in this part of the session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 element: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Prompt participants to highlight the connections between the frameworks in connection to the national context (depending on time)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12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14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5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i="1"/>
              <a:t>Facilitator </a:t>
            </a:r>
            <a:endParaRPr lang="en-US"/>
          </a:p>
          <a:p>
            <a:pPr algn="just">
              <a:defRPr/>
            </a:pPr>
            <a:endParaRPr lang="en-US" i="1"/>
          </a:p>
          <a:p>
            <a:pPr>
              <a:defRPr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59213-6462-A94E-81CA-F4C3137AD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51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2FB2-C640-3E41-B804-51775F1C4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17E19-93E5-4A4C-9A08-B43BC1CD7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87D9D-20E7-C744-B042-451A701A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EDF19-7763-AA4D-8543-B233D91F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A1CF-1DAA-0D46-9086-EAF4EB17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E1F9-6F90-AE4A-B734-9F03D19C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D2CE8-BC8F-7D4E-8B83-D260BE530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EF59F-F6B5-C346-BCFC-93EFCF83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0B99A-DDCB-A34D-974D-235E0F88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EE62-BDD2-8A4B-B4DE-CF55D616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6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CF784-D042-5548-958D-ABE0794A3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D9618-FD59-A64C-9C80-976462346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7321-6B5B-0440-A8DD-C6B16130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D0567-3847-8A47-8CCD-B22B4814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BB33-5EFA-114B-951A-E9C10892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6790-A3E4-4C49-A521-CC3808CA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862BA-B562-364C-8EC0-4E4EE0F3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356B-3FD1-9645-9C0B-40A2666C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343A-EF0D-B144-BEBC-5401414B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C7538-EFBC-3A4B-98D0-5E84519D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B317-7E4A-5A46-966C-8B86E29E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7D9E-A102-944B-B9B6-05EBA6332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28960-7D8C-3D4F-98C0-0C7F7120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AD8AA-9973-424D-9248-2E1EA0A7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12FBD-5E71-B346-BBF7-EA219D2F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8248-E667-794A-8216-69620E31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0F71-1107-4A47-B36A-E1114668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7D4E2-593A-434C-A139-2AD02749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0EA0E-6A10-574B-A8AC-719F927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3BBF9-FA12-834C-A785-786BB0C3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6A4CD-B2A6-D84E-9142-0F8FFEAC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8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957F-516C-9C47-9B55-EDCE1AB8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31922-5B74-5C45-9C80-5D51AD32F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6E537-D72D-F547-B686-3B48948FB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DD35B-2A60-404B-9163-3F8751DEF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E720C-AB86-CC45-B08C-3B336BB57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AC927-FB7A-8447-BE7C-B76086C3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9DCDE-3B8D-BC4B-B289-D787E84F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69BE9-F776-4346-8DEF-20AECC9B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2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1B42-38C8-254A-A05A-C00FEE3B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4E333-98A4-1F4A-A744-37274C38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4F875-E49B-A64A-9B46-C9425DC0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9871F-75D7-834D-8B70-D55ACA14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9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D7923-222C-9944-AE07-2E31C2BA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623D9-DF7F-D748-95A0-6A09A73E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3479-57BA-564E-A1D5-34CA2144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600-0AED-DC47-8DBC-713821A5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8ED2-520C-7B41-82BC-00EDDC51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A3F80-F394-CC4F-A331-0867FC0F4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69333-6FBF-FE4C-9429-9F895A6C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E1349-B894-DE45-B02E-3E407ECA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2DA55-BC4B-4A45-B4D1-0E10B373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0CF1-09A7-8344-B0AA-CC8BA04C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4139A-5BE6-1943-938B-542DC6D29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D6BC1-9C44-AF4D-BB0E-FC29945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C46AD-39A4-4040-80B4-5A1F5A02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EA44F-25E3-8846-A0D9-E4570A02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5F19-FAAF-D747-978A-E30A8783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6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1A671-02E9-0A4B-9574-EF02657B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03350-3D0D-2C4C-A9B8-4E2F9DD9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95AD7-44EF-9243-A091-6B1C6B613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9AB28-A9DB-FD49-AAAF-39B478FF621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5D10-8A90-944E-A414-B79EAC8A9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4BEE-EE2C-494E-B822-74A42F0A8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9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4674199"/>
            <a:ext cx="12193200" cy="2173333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15" y="4807292"/>
            <a:ext cx="11025553" cy="204024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  <a:latin typeface="+mn-lt"/>
                <a:ea typeface="Roboto Medium"/>
                <a:cs typeface="Calibri"/>
              </a:rPr>
              <a:t>Welcome back!</a:t>
            </a:r>
            <a:br>
              <a:rPr lang="en-US" sz="2600" b="1" dirty="0">
                <a:latin typeface="+mn-lt"/>
                <a:ea typeface="Roboto Medium" panose="02000000000000000000" pitchFamily="2" charset="0"/>
              </a:rPr>
            </a:br>
            <a:r>
              <a:rPr lang="en-US" sz="260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I</a:t>
            </a:r>
            <a:r>
              <a:rPr lang="en-US" sz="2600" b="1" dirty="0">
                <a:solidFill>
                  <a:schemeClr val="bg1"/>
                </a:solidFill>
                <a:latin typeface="+mn-lt"/>
                <a:ea typeface="Roboto Medium"/>
              </a:rPr>
              <a:t>n the chat, please share with us 1 key takeaway from the training thus far.</a:t>
            </a:r>
            <a:br>
              <a:rPr lang="en-US" sz="2600" b="1" dirty="0">
                <a:solidFill>
                  <a:schemeClr val="bg1"/>
                </a:solidFill>
                <a:latin typeface="+mn-lt"/>
                <a:ea typeface="Roboto Medium"/>
              </a:rPr>
            </a:br>
            <a:br>
              <a:rPr lang="en-US" sz="2600" b="1" dirty="0">
                <a:solidFill>
                  <a:schemeClr val="bg1"/>
                </a:solidFill>
                <a:latin typeface="+mn-lt"/>
                <a:ea typeface="Roboto Medium"/>
              </a:rPr>
            </a:br>
            <a:endParaRPr lang="en-US" sz="2600" dirty="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8DAA4-584A-CC41-8D99-6B790DC97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64" t="35265" r="40815" b="2427"/>
          <a:stretch/>
        </p:blipFill>
        <p:spPr>
          <a:xfrm>
            <a:off x="0" y="0"/>
            <a:ext cx="4059600" cy="474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B728F-365B-3346-A3B1-B39DF0746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96" t="26264" r="30893" b="13737"/>
          <a:stretch/>
        </p:blipFill>
        <p:spPr>
          <a:xfrm>
            <a:off x="4059600" y="-9985"/>
            <a:ext cx="4059600" cy="474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87A9-40A5-844D-B112-E997F89B5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91" r="12700" b="-50"/>
          <a:stretch/>
        </p:blipFill>
        <p:spPr>
          <a:xfrm>
            <a:off x="8119200" y="-9985"/>
            <a:ext cx="4072801" cy="47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37" y="339151"/>
            <a:ext cx="11222526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Group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4F398A-DB7F-45B2-B617-16ADE6A7B138}"/>
              </a:ext>
            </a:extLst>
          </p:cNvPr>
          <p:cNvSpPr txBox="1"/>
          <p:nvPr/>
        </p:nvSpPr>
        <p:spPr>
          <a:xfrm>
            <a:off x="484737" y="2233914"/>
            <a:ext cx="10682757" cy="44473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>
                <a:solidFill>
                  <a:srgbClr val="093D7C"/>
                </a:solidFill>
              </a:rPr>
              <a:t>Instructions</a:t>
            </a:r>
            <a:endParaRPr lang="en-US" sz="2200" b="1">
              <a:solidFill>
                <a:srgbClr val="093D7C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rgbClr val="093D7C"/>
                </a:solidFill>
              </a:rPr>
              <a:t>Breakout groups (30 minutes)</a:t>
            </a:r>
            <a:endParaRPr lang="en-US" sz="2000" b="1">
              <a:solidFill>
                <a:srgbClr val="093D7C"/>
              </a:solidFill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  <a:cs typeface="Calibri"/>
              </a:rPr>
              <a:t>[Placeholder: Facilitator selects one from three activity options based on the status of the UNSDCF and adds text of option 1/2/3 here]</a:t>
            </a:r>
            <a:endParaRPr lang="en-US" sz="2000">
              <a:solidFill>
                <a:srgbClr val="FF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93D7C"/>
                </a:solidFill>
              </a:rPr>
              <a:t>Divide into </a:t>
            </a:r>
            <a:r>
              <a:rPr lang="en-US" sz="2000">
                <a:solidFill>
                  <a:srgbClr val="FF0000"/>
                </a:solidFill>
              </a:rPr>
              <a:t>XX</a:t>
            </a:r>
            <a:r>
              <a:rPr lang="en-US" sz="2000">
                <a:solidFill>
                  <a:srgbClr val="093D7C"/>
                </a:solidFill>
              </a:rPr>
              <a:t> groups </a:t>
            </a:r>
            <a:endParaRPr lang="en-US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93D7C"/>
                </a:solidFill>
              </a:rPr>
              <a:t>Discuss the associated guiding questions</a:t>
            </a:r>
            <a:endParaRPr lang="en-US" sz="2000">
              <a:solidFill>
                <a:srgbClr val="093D7C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Question 1: Facilitator adds guiding question from option selected 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Question 2: 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Facilitator adds guiding question from option selected 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rgbClr val="093D7C"/>
                </a:solidFill>
              </a:rPr>
              <a:t>Plenary exchange (20 min)</a:t>
            </a:r>
            <a:endParaRPr lang="en-US" sz="2000" b="1">
              <a:solidFill>
                <a:srgbClr val="093D7C"/>
              </a:solidFill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93D7C"/>
                </a:solidFill>
              </a:rPr>
              <a:t>Return to plenary</a:t>
            </a:r>
            <a:endParaRPr lang="en-US" sz="2000">
              <a:solidFill>
                <a:srgbClr val="093D7C"/>
              </a:solidFill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93D7C"/>
                </a:solidFill>
              </a:rPr>
              <a:t>One speaker from each group highlights and 2 suggested actions for the group’s further review/discussion</a:t>
            </a:r>
            <a:endParaRPr lang="en-US" sz="2000">
              <a:solidFill>
                <a:srgbClr val="093D7C"/>
              </a:solidFill>
              <a:cs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840B0A-726B-4922-868E-C68F207E16C3}"/>
              </a:ext>
            </a:extLst>
          </p:cNvPr>
          <p:cNvSpPr txBox="1">
            <a:spLocks/>
          </p:cNvSpPr>
          <p:nvPr/>
        </p:nvSpPr>
        <p:spPr>
          <a:xfrm>
            <a:off x="484737" y="988419"/>
            <a:ext cx="8242574" cy="466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600" b="1">
                <a:solidFill>
                  <a:srgbClr val="5B92E5"/>
                </a:solidFill>
                <a:latin typeface="+mn-lt"/>
                <a:ea typeface="Roboto Medium" panose="02000000000000000000" pitchFamily="2" charset="0"/>
              </a:rPr>
              <a:t>Integrating migration into the Cooperation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5AEE-1015-4DB7-8291-1D6821E3B367}"/>
              </a:ext>
            </a:extLst>
          </p:cNvPr>
          <p:cNvSpPr txBox="1"/>
          <p:nvPr/>
        </p:nvSpPr>
        <p:spPr>
          <a:xfrm>
            <a:off x="484736" y="1457412"/>
            <a:ext cx="1136522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720"/>
              </a:spcBef>
              <a:spcAft>
                <a:spcPts val="720"/>
              </a:spcAft>
            </a:pPr>
            <a:r>
              <a:rPr lang="en-GB">
                <a:solidFill>
                  <a:srgbClr val="5B92E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to r</a:t>
            </a:r>
            <a:r>
              <a:rPr lang="en-GB" sz="1800">
                <a:solidFill>
                  <a:srgbClr val="5B92E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eview/explore alignment between the UN’s migration-related priorities in country </a:t>
            </a:r>
            <a:r>
              <a:rPr lang="en-GB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(i.e. UNNM) </a:t>
            </a:r>
            <a:r>
              <a:rPr lang="en-GB" sz="1800">
                <a:solidFill>
                  <a:srgbClr val="5B92E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CF priorities, with the aim of strengthening alignment for coherent UN support for national development priorities. </a:t>
            </a:r>
            <a:endParaRPr lang="en-US" sz="1800">
              <a:solidFill>
                <a:srgbClr val="5B92E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5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759" y="344633"/>
            <a:ext cx="9400386" cy="625656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>
                <a:solidFill>
                  <a:srgbClr val="1A3668"/>
                </a:solidFill>
                <a:latin typeface="+mn-lt"/>
                <a:ea typeface="Roboto Medium"/>
              </a:rPr>
              <a:t>Group Activity – Overarching Context:</a:t>
            </a:r>
            <a:endParaRPr lang="en-US" sz="1600" b="1" i="1" dirty="0">
              <a:solidFill>
                <a:srgbClr val="1A3668"/>
              </a:solidFill>
              <a:latin typeface="+mn-lt"/>
              <a:ea typeface="Roboto Medium" panose="02000000000000000000" pitchFamily="2" charset="0"/>
              <a:cs typeface="Calibri"/>
            </a:endParaRPr>
          </a:p>
        </p:txBody>
      </p: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FDA9EB1F-33AB-4014-9872-12C41AE6D6DA}"/>
              </a:ext>
            </a:extLst>
          </p:cNvPr>
          <p:cNvCxnSpPr>
            <a:cxnSpLocks/>
          </p:cNvCxnSpPr>
          <p:nvPr/>
        </p:nvCxnSpPr>
        <p:spPr>
          <a:xfrm>
            <a:off x="562147" y="1210534"/>
            <a:ext cx="10868421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ECCF861-E7E6-43CE-A27F-464185C4A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8419" b="7562"/>
          <a:stretch/>
        </p:blipFill>
        <p:spPr>
          <a:xfrm>
            <a:off x="8994442" y="141051"/>
            <a:ext cx="2786799" cy="7355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33DD1C-AEFA-4FAE-9E27-C7A5929C66A8}"/>
              </a:ext>
            </a:extLst>
          </p:cNvPr>
          <p:cNvSpPr txBox="1"/>
          <p:nvPr/>
        </p:nvSpPr>
        <p:spPr>
          <a:xfrm>
            <a:off x="410759" y="1368845"/>
            <a:ext cx="11370482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solidFill>
                  <a:srgbClr val="FF0000"/>
                </a:solidFill>
                <a:cs typeface="Calibri"/>
              </a:rPr>
              <a:t>Option 1 – Hypothetical (No CF priorities nor a UNNM workplan/written priorities: Facilitator(s) draft(s) list of hypothetical CF priorities according to national context</a:t>
            </a:r>
          </a:p>
          <a:p>
            <a:pPr>
              <a:spcAft>
                <a:spcPts val="600"/>
              </a:spcAft>
            </a:pPr>
            <a:r>
              <a:rPr lang="en-GB" sz="2200" dirty="0">
                <a:solidFill>
                  <a:srgbClr val="002060"/>
                </a:solidFill>
                <a:cs typeface="Calibri"/>
              </a:rPr>
              <a:t>A </a:t>
            </a:r>
            <a:r>
              <a:rPr lang="en-GB" sz="2200" b="1" dirty="0">
                <a:solidFill>
                  <a:srgbClr val="002060"/>
                </a:solidFill>
                <a:cs typeface="Calibri"/>
              </a:rPr>
              <a:t>hypothetical Cooperation Framework </a:t>
            </a:r>
            <a:r>
              <a:rPr lang="en-GB" sz="2200" dirty="0">
                <a:solidFill>
                  <a:srgbClr val="002060"/>
                </a:solidFill>
                <a:cs typeface="Calibri"/>
              </a:rPr>
              <a:t>might outline the following strategic priorities:</a:t>
            </a:r>
            <a:endParaRPr lang="en-GB" sz="2200" b="1" dirty="0">
              <a:solidFill>
                <a:srgbClr val="002060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GB" sz="2200" dirty="0">
                <a:solidFill>
                  <a:srgbClr val="FF0000"/>
                </a:solidFill>
                <a:cs typeface="Calibri"/>
              </a:rPr>
              <a:t>List hypothetical strategic priorities drafted by facilitator(s) during training preparation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E6F41-73CD-4FA8-88A8-010A93B7CBDF}"/>
              </a:ext>
            </a:extLst>
          </p:cNvPr>
          <p:cNvSpPr txBox="1"/>
          <p:nvPr/>
        </p:nvSpPr>
        <p:spPr>
          <a:xfrm>
            <a:off x="410759" y="3063281"/>
            <a:ext cx="11370482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Option 2 – CF priorities: Outline the strategic priorities/outcomes that most relevant to discussion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Cooperation Framework (CF)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outlines the following strategic priorities (drafted in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Month Year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List all strategic priorities or those selected by facilitator for discussion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09650-0D63-4343-9918-4C87830C8311}"/>
              </a:ext>
            </a:extLst>
          </p:cNvPr>
          <p:cNvSpPr txBox="1"/>
          <p:nvPr/>
        </p:nvSpPr>
        <p:spPr>
          <a:xfrm>
            <a:off x="410759" y="4757717"/>
            <a:ext cx="11370482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Option 3 – CF priorities and national UNNM workplan/priorities: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[Text box 1] 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The 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Cooperation Framework (CF) 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outlines the following strategic priorities (drafted in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Month Year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[Text box 2]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The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National UNNM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YYYY-YYYY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workplan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focuses on the following thematic priorities: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8885D-F457-456E-8BFE-381DBF2734E0}"/>
              </a:ext>
            </a:extLst>
          </p:cNvPr>
          <p:cNvSpPr txBox="1"/>
          <p:nvPr/>
        </p:nvSpPr>
        <p:spPr>
          <a:xfrm>
            <a:off x="410759" y="844736"/>
            <a:ext cx="106691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Choose an Activity Option (1, 2, or 3). Delete the </a:t>
            </a:r>
            <a:r>
              <a:rPr lang="en-GB" sz="1600" i="1" dirty="0">
                <a:solidFill>
                  <a:srgbClr val="FF0000"/>
                </a:solidFill>
                <a:latin typeface="Calibri" panose="020F0502020204030204"/>
                <a:ea typeface="+mj-ea"/>
                <a:cs typeface="Calibri"/>
              </a:rPr>
              <a:t>options that were not selected.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Update the slide with the required 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9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438" y="259790"/>
            <a:ext cx="9400386" cy="950743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1600"/>
              </a:spcAft>
            </a:pPr>
            <a:r>
              <a:rPr lang="en-US" sz="3200" b="1" dirty="0">
                <a:solidFill>
                  <a:srgbClr val="1A3668"/>
                </a:solidFill>
                <a:latin typeface="+mn-lt"/>
                <a:ea typeface="Roboto Medium"/>
              </a:rPr>
              <a:t>Group Activity – Context:</a:t>
            </a:r>
            <a:br>
              <a:rPr lang="en-US" sz="3200" b="1" dirty="0">
                <a:latin typeface="+mn-lt"/>
                <a:ea typeface="Roboto Medium" panose="02000000000000000000" pitchFamily="2" charset="0"/>
              </a:rPr>
            </a:br>
            <a:br>
              <a:rPr lang="en-US" sz="1000" b="1" dirty="0">
                <a:latin typeface="+mn-lt"/>
                <a:ea typeface="Roboto Medium" panose="02000000000000000000" pitchFamily="2" charset="0"/>
              </a:rPr>
            </a:br>
            <a:r>
              <a:rPr lang="en-US" sz="2000" b="1" dirty="0">
                <a:solidFill>
                  <a:srgbClr val="002060"/>
                </a:solidFill>
                <a:latin typeface="+mn-lt"/>
                <a:cs typeface="Calibri"/>
              </a:rPr>
              <a:t>National UNNM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Calibri"/>
              </a:rPr>
              <a:t>YYYY-YYYY</a:t>
            </a:r>
            <a:r>
              <a:rPr lang="en-US" sz="2000" b="1" dirty="0">
                <a:solidFill>
                  <a:srgbClr val="002060"/>
                </a:solidFill>
                <a:latin typeface="+mn-lt"/>
                <a:cs typeface="Calibri"/>
              </a:rPr>
              <a:t> workplan priorities</a:t>
            </a:r>
            <a:r>
              <a:rPr lang="en-US" sz="1200" b="1" dirty="0">
                <a:solidFill>
                  <a:srgbClr val="002060"/>
                </a:solidFill>
                <a:latin typeface="+mn-lt"/>
                <a:cs typeface="Calibri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+mn-lt"/>
                <a:cs typeface="Calibri"/>
              </a:rPr>
              <a:t>[replace title and text (as needed) for Options 1 &amp; 2]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Calibri"/>
              </a:rPr>
              <a:t>:</a:t>
            </a:r>
            <a:br>
              <a:rPr lang="en-US" sz="1800" dirty="0"/>
            </a:br>
            <a:endParaRPr lang="en-US" sz="1800" b="1">
              <a:solidFill>
                <a:srgbClr val="1A3668"/>
              </a:solidFill>
              <a:latin typeface="+mn-lt"/>
              <a:ea typeface="Roboto Medium" panose="02000000000000000000" pitchFamily="2" charset="0"/>
              <a:cs typeface="Calibri"/>
            </a:endParaRPr>
          </a:p>
        </p:txBody>
      </p: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FDA9EB1F-33AB-4014-9872-12C41AE6D6DA}"/>
              </a:ext>
            </a:extLst>
          </p:cNvPr>
          <p:cNvCxnSpPr>
            <a:cxnSpLocks/>
          </p:cNvCxnSpPr>
          <p:nvPr/>
        </p:nvCxnSpPr>
        <p:spPr>
          <a:xfrm>
            <a:off x="382185" y="1303134"/>
            <a:ext cx="11308245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ECCF861-E7E6-43CE-A27F-464185C4A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8419" b="7562"/>
          <a:stretch/>
        </p:blipFill>
        <p:spPr>
          <a:xfrm>
            <a:off x="9023016" y="250735"/>
            <a:ext cx="2786799" cy="7355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1AA55F-A70C-4F94-BBF0-C3BE2802FA87}"/>
              </a:ext>
            </a:extLst>
          </p:cNvPr>
          <p:cNvSpPr txBox="1"/>
          <p:nvPr/>
        </p:nvSpPr>
        <p:spPr>
          <a:xfrm>
            <a:off x="180000" y="1515799"/>
            <a:ext cx="12011999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700" b="1">
                <a:solidFill>
                  <a:srgbClr val="FF0000"/>
                </a:solidFill>
                <a:cs typeface="Calibri"/>
              </a:rPr>
              <a:t>If Option 1 was selected, provide details on selected hypothetical priorities drafted by facilitator(s), including: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GB" sz="1700">
                <a:solidFill>
                  <a:srgbClr val="FF0000"/>
                </a:solidFill>
                <a:cs typeface="Calibri"/>
              </a:rPr>
              <a:t>Why priority was selected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GB" sz="1700">
                <a:solidFill>
                  <a:srgbClr val="FF0000"/>
                </a:solidFill>
                <a:cs typeface="Calibri"/>
              </a:rPr>
              <a:t>Relevance to migration</a:t>
            </a:r>
          </a:p>
          <a:p>
            <a:pPr>
              <a:spcAft>
                <a:spcPts val="600"/>
              </a:spcAft>
            </a:pPr>
            <a:r>
              <a:rPr lang="en-GB" sz="1700" b="1">
                <a:solidFill>
                  <a:srgbClr val="FF0000"/>
                </a:solidFill>
                <a:ea typeface="+mn-lt"/>
                <a:cs typeface="+mn-lt"/>
              </a:rPr>
              <a:t>If Option 2 was selected, provide details on CF strategic priorities. Example: </a:t>
            </a:r>
            <a:endParaRPr lang="en-GB" sz="1700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n-GB" sz="17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High-value added and green economy</a:t>
            </a:r>
            <a:endParaRPr lang="en-GB" sz="1700">
              <a:solidFill>
                <a:schemeClr val="bg2">
                  <a:lumMod val="25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spcAft>
                <a:spcPts val="600"/>
              </a:spcAft>
              <a:buAutoNum type="alphaLcPeriod"/>
            </a:pPr>
            <a:r>
              <a:rPr lang="en-GB" sz="17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Support inclusive and sustainable economic growth based on the Government's bio-circular model.</a:t>
            </a:r>
            <a:endParaRPr lang="en-GB" sz="170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AutoNum type="alphaLcPeriod"/>
            </a:pPr>
            <a:r>
              <a:rPr lang="en-GB" sz="1700">
                <a:solidFill>
                  <a:schemeClr val="bg2">
                    <a:lumMod val="25000"/>
                  </a:schemeClr>
                </a:solidFill>
                <a:cs typeface="Calibri"/>
              </a:rPr>
              <a:t>Enable and strengthen capacities for low carbon society, resilience, and and disaster recovery with capability to adapt to and reduce the risks of disasters.</a:t>
            </a:r>
          </a:p>
          <a:p>
            <a:pPr>
              <a:spcAft>
                <a:spcPts val="600"/>
              </a:spcAft>
            </a:pPr>
            <a:r>
              <a:rPr lang="en-GB" sz="1700" b="1">
                <a:solidFill>
                  <a:srgbClr val="FF0000"/>
                </a:solidFill>
                <a:cs typeface="Calibri"/>
              </a:rPr>
              <a:t>If Option 3 was selected, provide detailed outline of national UNNM workplan priorities. Example:</a:t>
            </a:r>
            <a:endParaRPr lang="en-GB" sz="1700" b="1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GB" sz="1700" b="1">
                <a:solidFill>
                  <a:schemeClr val="bg2">
                    <a:lumMod val="25000"/>
                  </a:schemeClr>
                </a:solidFill>
              </a:rPr>
              <a:t>Promoting inclusion</a:t>
            </a:r>
            <a:r>
              <a:rPr lang="en-GB" sz="1700">
                <a:solidFill>
                  <a:schemeClr val="bg2">
                    <a:lumMod val="25000"/>
                  </a:schemeClr>
                </a:solidFill>
              </a:rPr>
              <a:t> with particular focus on ensuring migrants are part of the COVID-19 Response &amp; Recovery effort in Thailand. </a:t>
            </a:r>
            <a:endParaRPr lang="en-GB">
              <a:solidFill>
                <a:schemeClr val="bg2">
                  <a:lumMod val="25000"/>
                </a:schemeClr>
              </a:solidFill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sz="1700">
                <a:solidFill>
                  <a:schemeClr val="bg2">
                    <a:lumMod val="25000"/>
                  </a:schemeClr>
                </a:solidFill>
                <a:cs typeface="Calibri" panose="020F0502020204030204"/>
              </a:rPr>
              <a:t>Migrants have increased access to health care and essential services (including testing, treatment and vaccination against COVID‐19) regardless of migrant status and access social protection.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sz="1700">
                <a:solidFill>
                  <a:schemeClr val="bg2">
                    <a:lumMod val="25000"/>
                  </a:schemeClr>
                </a:solidFill>
                <a:cs typeface="Calibri" panose="020F0502020204030204"/>
              </a:rPr>
              <a:t>Migrants, regardless of status, are integrated in their communities and workplaces and recognized as vital contributors to Thailand’s economy and society.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sz="1700">
                <a:solidFill>
                  <a:schemeClr val="bg2">
                    <a:lumMod val="25000"/>
                  </a:schemeClr>
                </a:solidFill>
                <a:cs typeface="Calibri" panose="020F0502020204030204"/>
              </a:rPr>
              <a:t>RTG include migrants in their COVID‐19 plans.</a:t>
            </a:r>
          </a:p>
        </p:txBody>
      </p:sp>
    </p:spTree>
    <p:extLst>
      <p:ext uri="{BB962C8B-B14F-4D97-AF65-F5344CB8AC3E}">
        <p14:creationId xmlns:p14="http://schemas.microsoft.com/office/powerpoint/2010/main" val="1632405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1"/>
            <a:ext cx="4464900" cy="6905054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6293" y="4878742"/>
            <a:ext cx="7898361" cy="149390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32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</a:br>
            <a:endParaRPr lang="en-US" sz="220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941F8-780B-4EAF-A199-EA820F3AE02B}"/>
              </a:ext>
            </a:extLst>
          </p:cNvPr>
          <p:cNvSpPr txBox="1"/>
          <p:nvPr/>
        </p:nvSpPr>
        <p:spPr>
          <a:xfrm>
            <a:off x="305352" y="2154894"/>
            <a:ext cx="4053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Presentations and Discussion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62BA3-2D29-4F61-8A18-B3DEDD1CBC51}"/>
              </a:ext>
            </a:extLst>
          </p:cNvPr>
          <p:cNvSpPr txBox="1"/>
          <p:nvPr/>
        </p:nvSpPr>
        <p:spPr>
          <a:xfrm>
            <a:off x="4457700" y="315643"/>
            <a:ext cx="7538282" cy="56836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Integrating migration into the CF:</a:t>
            </a:r>
          </a:p>
          <a:p>
            <a:pPr lvl="1">
              <a:spcBef>
                <a:spcPts val="600"/>
              </a:spcBef>
              <a:spcAft>
                <a:spcPts val="100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speaker from each group will present</a:t>
            </a:r>
            <a:r>
              <a:rPr lang="en-US" sz="2400">
                <a:solidFill>
                  <a:srgbClr val="1A3668"/>
                </a:solidFill>
                <a:latin typeface="Calibri" panose="020F0502020204030204"/>
              </a:rPr>
              <a:t> </a:t>
            </a:r>
            <a:r>
              <a:rPr lang="en-US" sz="2400">
                <a:solidFill>
                  <a:srgbClr val="FF0000"/>
                </a:solidFill>
                <a:latin typeface="Calibri" panose="020F0502020204030204"/>
              </a:rPr>
              <a:t>[add more groups as needed]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lvl="1">
              <a:spcBef>
                <a:spcPts val="600"/>
              </a:spcBef>
              <a:spcAft>
                <a:spcPts val="1000"/>
              </a:spcAft>
              <a:defRPr/>
            </a:pPr>
            <a:endParaRPr lang="en-US" sz="2400">
              <a:solidFill>
                <a:srgbClr val="1A3668"/>
              </a:solidFill>
              <a:latin typeface="Calibri" panose="020F0502020204030204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u="sng">
                <a:solidFill>
                  <a:srgbClr val="1A3668"/>
                </a:solidFill>
                <a:latin typeface="Calibri" panose="020F0502020204030204"/>
              </a:rPr>
              <a:t>Group 1</a:t>
            </a:r>
            <a:r>
              <a:rPr lang="en-US" sz="2200">
                <a:solidFill>
                  <a:srgbClr val="1A3668"/>
                </a:solidFill>
                <a:latin typeface="Calibri" panose="020F0502020204030204"/>
              </a:rPr>
              <a:t>: (3-5 min)</a:t>
            </a:r>
            <a:endParaRPr lang="en-US" sz="2200">
              <a:solidFill>
                <a:srgbClr val="1A3668"/>
              </a:solidFill>
              <a:latin typeface="Calibri" panose="020F0502020204030204"/>
              <a:cs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</a:rPr>
              <a:t>Insert group theme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en-US" sz="2200">
              <a:solidFill>
                <a:srgbClr val="1A3668"/>
              </a:solidFill>
              <a:latin typeface="Calibri" panose="020F0502020204030204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u="sng">
                <a:solidFill>
                  <a:srgbClr val="1A3668"/>
                </a:solidFill>
                <a:latin typeface="Calibri" panose="020F0502020204030204"/>
              </a:rPr>
              <a:t>Group 2:</a:t>
            </a:r>
            <a:r>
              <a:rPr lang="en-US" sz="2200">
                <a:solidFill>
                  <a:srgbClr val="1A3668"/>
                </a:solidFill>
                <a:latin typeface="Calibri" panose="020F0502020204030204"/>
              </a:rPr>
              <a:t> (3-5 min)</a:t>
            </a:r>
            <a:endParaRPr lang="en-US" sz="2200">
              <a:solidFill>
                <a:srgbClr val="1A3668"/>
              </a:solidFill>
              <a:latin typeface="Calibri" panose="020F0502020204030204"/>
              <a:cs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</a:rPr>
              <a:t>Insert group theme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en-US" sz="2200">
              <a:solidFill>
                <a:srgbClr val="FF0000"/>
              </a:solidFill>
              <a:latin typeface="Calibri" panose="020F0502020204030204"/>
              <a:cs typeface="Calibri"/>
            </a:endParaRPr>
          </a:p>
          <a:p>
            <a:pPr lvl="1"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2400" b="0" i="0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Open floor for further reactions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2250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0"/>
            <a:ext cx="12193200" cy="690975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48" y="2447171"/>
            <a:ext cx="3511894" cy="105595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1D749D4-BEE4-F242-99AA-50C6BEA5CB37}"/>
              </a:ext>
            </a:extLst>
          </p:cNvPr>
          <p:cNvSpPr txBox="1">
            <a:spLocks/>
          </p:cNvSpPr>
          <p:nvPr/>
        </p:nvSpPr>
        <p:spPr>
          <a:xfrm>
            <a:off x="6838707" y="2376099"/>
            <a:ext cx="3422944" cy="2231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United Nations Network on Migration</a:t>
            </a:r>
          </a:p>
          <a:p>
            <a:pPr algn="l">
              <a:lnSpc>
                <a:spcPct val="170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17 Route des </a:t>
            </a:r>
            <a:r>
              <a:rPr lang="en-US" sz="1800" err="1">
                <a:solidFill>
                  <a:schemeClr val="bg1"/>
                </a:solidFill>
                <a:ea typeface="Roboto" panose="02000000000000000000" pitchFamily="2" charset="0"/>
              </a:rPr>
              <a:t>Morillons</a:t>
            </a: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, P.O. Box 17</a:t>
            </a:r>
          </a:p>
          <a:p>
            <a:pPr algn="l">
              <a:lnSpc>
                <a:spcPct val="75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1218 Grand-</a:t>
            </a:r>
            <a:r>
              <a:rPr lang="en-US" sz="1800" err="1">
                <a:solidFill>
                  <a:schemeClr val="bg1"/>
                </a:solidFill>
                <a:ea typeface="Roboto" panose="02000000000000000000" pitchFamily="2" charset="0"/>
              </a:rPr>
              <a:t>Saconnex</a:t>
            </a: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, Switzerland </a:t>
            </a:r>
          </a:p>
          <a:p>
            <a:pPr algn="l">
              <a:lnSpc>
                <a:spcPct val="160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+41 22 717 91 11</a:t>
            </a:r>
          </a:p>
          <a:p>
            <a:pPr algn="l">
              <a:lnSpc>
                <a:spcPct val="20000"/>
              </a:lnSpc>
            </a:pPr>
            <a:r>
              <a:rPr lang="en-US" sz="1800" err="1">
                <a:solidFill>
                  <a:schemeClr val="bg1"/>
                </a:solidFill>
                <a:ea typeface="Roboto Medium" panose="02000000000000000000" pitchFamily="2" charset="0"/>
              </a:rPr>
              <a:t>unmignet@iom.int</a:t>
            </a:r>
            <a:endParaRPr lang="en-US" sz="1800">
              <a:solidFill>
                <a:schemeClr val="bg1"/>
              </a:solidFill>
              <a:ea typeface="Roboto Medium" panose="02000000000000000000" pitchFamily="2" charset="0"/>
            </a:endParaRPr>
          </a:p>
          <a:p>
            <a:pPr algn="l">
              <a:lnSpc>
                <a:spcPct val="170000"/>
              </a:lnSpc>
            </a:pPr>
            <a:r>
              <a:rPr lang="en-US" sz="1800" err="1">
                <a:solidFill>
                  <a:schemeClr val="bg1"/>
                </a:solidFill>
                <a:ea typeface="Roboto Medium" panose="02000000000000000000" pitchFamily="2" charset="0"/>
              </a:rPr>
              <a:t>www.migrationnetwork.un.org</a:t>
            </a:r>
            <a:endParaRPr lang="en-US" sz="1800">
              <a:solidFill>
                <a:schemeClr val="bg1"/>
              </a:solidFill>
              <a:ea typeface="Roboto Medium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B06CE8-CD39-3640-BDCD-E10730F8FA20}"/>
              </a:ext>
            </a:extLst>
          </p:cNvPr>
          <p:cNvCxnSpPr>
            <a:cxnSpLocks/>
          </p:cNvCxnSpPr>
          <p:nvPr/>
        </p:nvCxnSpPr>
        <p:spPr>
          <a:xfrm>
            <a:off x="6138513" y="2447171"/>
            <a:ext cx="0" cy="2060294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71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23" y="381275"/>
            <a:ext cx="8548037" cy="895088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1A3668"/>
                </a:solidFill>
                <a:latin typeface="+mn-lt"/>
                <a:ea typeface="Roboto Medium"/>
              </a:rPr>
              <a:t>Recap of DAY 1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8419" b="7562"/>
          <a:stretch/>
        </p:blipFill>
        <p:spPr>
          <a:xfrm>
            <a:off x="9196112" y="228588"/>
            <a:ext cx="2786799" cy="73555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FC2C5A6-251B-4C8C-8E57-515A5955C419}"/>
              </a:ext>
            </a:extLst>
          </p:cNvPr>
          <p:cNvSpPr txBox="1">
            <a:spLocks/>
          </p:cNvSpPr>
          <p:nvPr/>
        </p:nvSpPr>
        <p:spPr>
          <a:xfrm>
            <a:off x="278711" y="1002429"/>
            <a:ext cx="11103538" cy="5284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1A3668"/>
                </a:solidFill>
                <a:ea typeface="Roboto"/>
                <a:cs typeface="Calibri"/>
              </a:rPr>
              <a:t>Migration governance, the GCM and the 2030 Agenda </a:t>
            </a:r>
            <a:endParaRPr lang="en-US" dirty="0">
              <a:solidFill>
                <a:srgbClr val="1A3668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Roboto"/>
                <a:cs typeface="Calibri"/>
              </a:rPr>
              <a:t>          – The concept of migration governance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  <a:cs typeface="Calibri"/>
              </a:rPr>
              <a:t> An introduction to the GCM </a:t>
            </a:r>
            <a:endParaRPr lang="en-US" sz="1800" dirty="0">
              <a:solidFill>
                <a:srgbClr val="0070C0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</a:rPr>
              <a:t> The core linkages between migration and the 2030 Agenda </a:t>
            </a:r>
            <a:endParaRPr lang="en-US" sz="1800" dirty="0">
              <a:solidFill>
                <a:srgbClr val="0070C0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</a:rPr>
              <a:t> The importance of policy coherence</a:t>
            </a:r>
            <a:r>
              <a:rPr lang="en-US" sz="1800" dirty="0">
                <a:solidFill>
                  <a:srgbClr val="0070C0"/>
                </a:solidFill>
                <a:ea typeface="Roboto"/>
              </a:rPr>
              <a:t>  </a:t>
            </a:r>
            <a:endParaRPr lang="en-US" sz="1800" dirty="0">
              <a:solidFill>
                <a:srgbClr val="0070C0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Migration and the CCA</a:t>
            </a:r>
            <a:endParaRPr lang="en-US" sz="2200" dirty="0">
              <a:solidFill>
                <a:srgbClr val="1A3668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</a:rPr>
              <a:t> Migration</a:t>
            </a:r>
            <a:r>
              <a:rPr lang="en-US" sz="2200" dirty="0">
                <a:solidFill>
                  <a:srgbClr val="0070C0"/>
                </a:solidFill>
                <a:ea typeface="Roboto"/>
                <a:cs typeface="Calibri"/>
              </a:rPr>
              <a:t> considerations across the CCA 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  <a:cs typeface="Calibri"/>
              </a:rPr>
              <a:t> Statistical invisibility </a:t>
            </a:r>
            <a:endParaRPr lang="en-US" dirty="0">
              <a:solidFill>
                <a:srgbClr val="0070C0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  <a:cs typeface="Calibri"/>
              </a:rPr>
              <a:t> The importance of migration data</a:t>
            </a:r>
            <a:endParaRPr lang="en-US" dirty="0">
              <a:solidFill>
                <a:srgbClr val="0070C0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  <a:ea typeface="+mn-lt"/>
                <a:cs typeface="+mn-lt"/>
              </a:rPr>
              <a:t>          –</a:t>
            </a:r>
            <a:r>
              <a:rPr lang="en-US" sz="2200" dirty="0">
                <a:solidFill>
                  <a:srgbClr val="0070C0"/>
                </a:solidFill>
                <a:ea typeface="Roboto"/>
                <a:cs typeface="Calibri"/>
              </a:rPr>
              <a:t> Migration data sources</a:t>
            </a:r>
            <a:endParaRPr lang="en-US" dirty="0">
              <a:solidFill>
                <a:srgbClr val="0070C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655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23" y="381275"/>
            <a:ext cx="8548037" cy="895088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b="1">
                <a:solidFill>
                  <a:srgbClr val="1A3668"/>
                </a:solidFill>
                <a:latin typeface="+mn-lt"/>
                <a:ea typeface="Roboto Medium"/>
              </a:rPr>
              <a:t>Overview of DAY 2</a:t>
            </a:r>
            <a:endParaRPr lang="en-US" sz="3200" b="1">
              <a:solidFill>
                <a:srgbClr val="FF0000"/>
              </a:solidFill>
              <a:latin typeface="Calibri"/>
              <a:ea typeface="Roboto Medium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9196112" y="228588"/>
            <a:ext cx="2786799" cy="73555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2B319DC-A19C-4998-A9F8-9D7270E12ADA}"/>
              </a:ext>
            </a:extLst>
          </p:cNvPr>
          <p:cNvSpPr txBox="1">
            <a:spLocks/>
          </p:cNvSpPr>
          <p:nvPr/>
        </p:nvSpPr>
        <p:spPr>
          <a:xfrm>
            <a:off x="343781" y="1787892"/>
            <a:ext cx="11103538" cy="43452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200">
              <a:solidFill>
                <a:srgbClr val="1A3668"/>
              </a:solidFill>
              <a:ea typeface="Roboto"/>
              <a:cs typeface="Calibr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376CB2-376A-4BAB-BC76-103DA0126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284203"/>
              </p:ext>
            </p:extLst>
          </p:nvPr>
        </p:nvGraphicFramePr>
        <p:xfrm>
          <a:off x="1193575" y="1827451"/>
          <a:ext cx="9591675" cy="3588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3531541181"/>
                    </a:ext>
                  </a:extLst>
                </a:gridCol>
                <a:gridCol w="7800975">
                  <a:extLst>
                    <a:ext uri="{9D8B030D-6E8A-4147-A177-3AD203B41FA5}">
                      <a16:colId xmlns:a16="http://schemas.microsoft.com/office/drawing/2014/main" val="3099396351"/>
                    </a:ext>
                  </a:extLst>
                </a:gridCol>
              </a:tblGrid>
              <a:tr h="38292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>
                          <a:effectLst/>
                        </a:rPr>
                        <a:t>Session​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>
                          <a:effectLst/>
                        </a:rPr>
                        <a:t>Title​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04366"/>
                  </a:ext>
                </a:extLst>
              </a:tr>
              <a:tr h="107787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>
                          <a:solidFill>
                            <a:srgbClr val="0070C0"/>
                          </a:solidFill>
                          <a:effectLst/>
                        </a:rPr>
                        <a:t>Session 3​</a:t>
                      </a:r>
                      <a:endParaRPr lang="en-GB" sz="2000" b="1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endParaRPr lang="en-GB" sz="200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en-GB" sz="2000">
                          <a:solidFill>
                            <a:srgbClr val="0070C0"/>
                          </a:solidFill>
                          <a:effectLst/>
                        </a:rPr>
                        <a:t>Migration and the Cooperation Framework (75 mins)​</a:t>
                      </a:r>
                    </a:p>
                    <a:p>
                      <a:pPr lvl="0" algn="l">
                        <a:buNone/>
                      </a:pPr>
                      <a:endParaRPr lang="en-GB" sz="20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4274534"/>
                  </a:ext>
                </a:extLst>
              </a:tr>
              <a:tr h="104950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>
                          <a:solidFill>
                            <a:srgbClr val="0070C0"/>
                          </a:solidFill>
                          <a:effectLst/>
                        </a:rPr>
                        <a:t>Session 4​</a:t>
                      </a:r>
                      <a:endParaRPr lang="en-GB" sz="2000" b="1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>
                          <a:solidFill>
                            <a:srgbClr val="0070C0"/>
                          </a:solidFill>
                          <a:effectLst/>
                        </a:rPr>
                        <a:t>Migration Governance in Practice: partnership, financing, monitoring and evaluation (60 mins)​</a:t>
                      </a:r>
                      <a:endParaRPr lang="en-GB" sz="20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650337"/>
                  </a:ext>
                </a:extLst>
              </a:tr>
              <a:tr h="107787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>
                          <a:solidFill>
                            <a:srgbClr val="0070C0"/>
                          </a:solidFill>
                          <a:effectLst/>
                        </a:rPr>
                        <a:t>Closing session​</a:t>
                      </a:r>
                      <a:endParaRPr lang="en-GB" sz="2000" b="1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endParaRPr lang="en-GB" sz="200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en-GB" sz="2000">
                          <a:solidFill>
                            <a:srgbClr val="0070C0"/>
                          </a:solidFill>
                          <a:effectLst/>
                        </a:rPr>
                        <a:t>Wrap up, way forward and official close (20 mins)​</a:t>
                      </a:r>
                    </a:p>
                    <a:p>
                      <a:pPr lvl="0" algn="l">
                        <a:buNone/>
                      </a:pPr>
                      <a:endParaRPr lang="en-GB" sz="20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507706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E80F3BB-8195-4773-B228-8D90E6895649}"/>
              </a:ext>
            </a:extLst>
          </p:cNvPr>
          <p:cNvSpPr txBox="1"/>
          <p:nvPr/>
        </p:nvSpPr>
        <p:spPr>
          <a:xfrm>
            <a:off x="1069497" y="1190878"/>
            <a:ext cx="82322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(adjust slide in line with the specifics of the training)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25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4674199"/>
            <a:ext cx="12193200" cy="2173333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15" y="4807292"/>
            <a:ext cx="11025553" cy="67308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2000" b="1">
                <a:latin typeface="+mn-lt"/>
                <a:ea typeface="Roboto Medium" panose="02000000000000000000" pitchFamily="2" charset="0"/>
              </a:rPr>
            </a:br>
            <a:r>
              <a:rPr lang="en-US" sz="2000" b="1">
                <a:solidFill>
                  <a:schemeClr val="bg1"/>
                </a:solidFill>
                <a:latin typeface="+mn-lt"/>
                <a:ea typeface="Roboto Medium"/>
              </a:rPr>
              <a:t>Session 3 – Migration and the Cooperation Framework (CF) </a:t>
            </a:r>
            <a:br>
              <a:rPr lang="en-US" sz="2000" b="1">
                <a:latin typeface="+mn-lt"/>
                <a:ea typeface="Roboto Medium" panose="02000000000000000000" pitchFamily="2" charset="0"/>
              </a:rPr>
            </a:br>
            <a:endParaRPr lang="en-US" sz="200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8DAA4-584A-CC41-8D99-6B790DC97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64" t="35265" r="40815" b="2427"/>
          <a:stretch/>
        </p:blipFill>
        <p:spPr>
          <a:xfrm>
            <a:off x="0" y="0"/>
            <a:ext cx="4059600" cy="474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B728F-365B-3346-A3B1-B39DF0746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96" t="26264" r="30893" b="13737"/>
          <a:stretch/>
        </p:blipFill>
        <p:spPr>
          <a:xfrm>
            <a:off x="4059600" y="-9985"/>
            <a:ext cx="4059600" cy="474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87A9-40A5-844D-B112-E997F89B5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91" r="12700" b="-50"/>
          <a:stretch/>
        </p:blipFill>
        <p:spPr>
          <a:xfrm>
            <a:off x="8119200" y="-9985"/>
            <a:ext cx="4072801" cy="47417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79FF83A-F42F-4C56-8420-DFB69FFB4BE2}"/>
              </a:ext>
            </a:extLst>
          </p:cNvPr>
          <p:cNvSpPr txBox="1">
            <a:spLocks/>
          </p:cNvSpPr>
          <p:nvPr/>
        </p:nvSpPr>
        <p:spPr>
          <a:xfrm>
            <a:off x="72703" y="5625696"/>
            <a:ext cx="9084359" cy="12968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ea typeface="Roboto Medium"/>
              </a:rPr>
              <a:t>Session Objectives: by the end of this session participants should be able to:</a:t>
            </a:r>
            <a:br>
              <a:rPr lang="en-US" sz="2000">
                <a:ea typeface="Roboto Medium" panose="02000000000000000000" pitchFamily="2" charset="0"/>
              </a:rPr>
            </a:br>
            <a:r>
              <a:rPr lang="en-US" sz="2000" i="1">
                <a:solidFill>
                  <a:schemeClr val="bg1"/>
                </a:solidFill>
                <a:ea typeface="Roboto Medium"/>
              </a:rPr>
              <a:t>- Understand the importance of integrating migration into CFs for achieving the SDGs</a:t>
            </a:r>
            <a:endParaRPr lang="en-US" sz="2000">
              <a:solidFill>
                <a:schemeClr val="bg1"/>
              </a:solidFill>
              <a:latin typeface="Calibri" panose="020F0502020204030204"/>
              <a:ea typeface="Roboto Medium"/>
              <a:cs typeface="Calibri" panose="020F0502020204030204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>
                <a:solidFill>
                  <a:schemeClr val="bg1"/>
                </a:solidFill>
                <a:latin typeface="Calibri Light"/>
                <a:ea typeface="Roboto Medium"/>
                <a:cs typeface="Calibri Light"/>
              </a:rPr>
              <a:t>- Understand how to integrate migration into CFs</a:t>
            </a:r>
            <a:br>
              <a:rPr lang="en-US" sz="2000">
                <a:latin typeface="+mn-lt"/>
                <a:ea typeface="Roboto Medium" panose="02000000000000000000" pitchFamily="2" charset="0"/>
              </a:rPr>
            </a:br>
            <a:endParaRPr lang="en-US" sz="2000">
              <a:solidFill>
                <a:schemeClr val="bg1"/>
              </a:solidFill>
              <a:latin typeface="+mn-lt"/>
              <a:ea typeface="Roboto Medium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07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79" y="918194"/>
            <a:ext cx="9344429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The Cooperation Framework (a recap)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2675DE0-10FD-41F3-B78E-0D6085B6BC30}"/>
              </a:ext>
            </a:extLst>
          </p:cNvPr>
          <p:cNvSpPr txBox="1">
            <a:spLocks/>
          </p:cNvSpPr>
          <p:nvPr/>
        </p:nvSpPr>
        <p:spPr>
          <a:xfrm>
            <a:off x="548508" y="2199534"/>
            <a:ext cx="4731317" cy="3855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  <a:spcBef>
                <a:spcPts val="600"/>
              </a:spcBef>
            </a:pPr>
            <a:r>
              <a:rPr lang="en-US" sz="2200" b="1">
                <a:solidFill>
                  <a:srgbClr val="1A3668"/>
                </a:solidFill>
                <a:ea typeface="Roboto" panose="02000000000000000000" pitchFamily="2" charset="0"/>
              </a:rPr>
              <a:t>Stages: </a:t>
            </a:r>
          </a:p>
          <a:p>
            <a:pPr marL="457200" indent="-457200" algn="l">
              <a:lnSpc>
                <a:spcPct val="125000"/>
              </a:lnSpc>
              <a:spcBef>
                <a:spcPts val="600"/>
              </a:spcBef>
              <a:buFontTx/>
              <a:buChar char="-"/>
            </a:pPr>
            <a:r>
              <a:rPr lang="en-US" sz="2200">
                <a:solidFill>
                  <a:srgbClr val="1A3668"/>
                </a:solidFill>
                <a:ea typeface="Roboto" panose="02000000000000000000" pitchFamily="2" charset="0"/>
              </a:rPr>
              <a:t>Analysis (includes the CCA)</a:t>
            </a:r>
          </a:p>
          <a:p>
            <a:pPr marL="457200" indent="-457200" algn="l">
              <a:lnSpc>
                <a:spcPct val="125000"/>
              </a:lnSpc>
              <a:spcBef>
                <a:spcPts val="600"/>
              </a:spcBef>
              <a:buFontTx/>
              <a:buChar char="-"/>
            </a:pPr>
            <a:r>
              <a:rPr lang="en-US" sz="2200">
                <a:solidFill>
                  <a:srgbClr val="1A3668"/>
                </a:solidFill>
                <a:ea typeface="Roboto" panose="02000000000000000000" pitchFamily="2" charset="0"/>
              </a:rPr>
              <a:t>Development of CF (includes designing, signing &amp; funding the CF &amp; reviewing UNCT configuration)</a:t>
            </a:r>
            <a:endParaRPr lang="en-US" sz="2200" b="1">
              <a:solidFill>
                <a:srgbClr val="1A3668"/>
              </a:solidFill>
              <a:ea typeface="Roboto" panose="02000000000000000000" pitchFamily="2" charset="0"/>
            </a:endParaRPr>
          </a:p>
          <a:p>
            <a:pPr marL="457200" indent="-457200" algn="l">
              <a:lnSpc>
                <a:spcPct val="125000"/>
              </a:lnSpc>
              <a:spcBef>
                <a:spcPts val="600"/>
              </a:spcBef>
              <a:buFontTx/>
              <a:buChar char="-"/>
            </a:pPr>
            <a:r>
              <a:rPr lang="en-US" sz="2200">
                <a:solidFill>
                  <a:srgbClr val="1A3668"/>
                </a:solidFill>
                <a:ea typeface="Roboto" panose="02000000000000000000" pitchFamily="2" charset="0"/>
              </a:rPr>
              <a:t>Implementation </a:t>
            </a:r>
          </a:p>
          <a:p>
            <a:pPr marL="457200" indent="-457200" algn="l">
              <a:lnSpc>
                <a:spcPct val="125000"/>
              </a:lnSpc>
              <a:spcBef>
                <a:spcPts val="600"/>
              </a:spcBef>
              <a:buFontTx/>
              <a:buChar char="-"/>
            </a:pPr>
            <a:r>
              <a:rPr lang="en-US" sz="2200">
                <a:solidFill>
                  <a:srgbClr val="1A3668"/>
                </a:solidFill>
                <a:ea typeface="Roboto" panose="02000000000000000000" pitchFamily="2" charset="0"/>
              </a:rPr>
              <a:t>Monitoring &amp; evaluation</a:t>
            </a:r>
          </a:p>
        </p:txBody>
      </p:sp>
      <p:cxnSp>
        <p:nvCxnSpPr>
          <p:cNvPr id="9" name="Connecteur droit 6">
            <a:extLst>
              <a:ext uri="{FF2B5EF4-FFF2-40B4-BE49-F238E27FC236}">
                <a16:creationId xmlns:a16="http://schemas.microsoft.com/office/drawing/2014/main" id="{FB348DD9-F594-495B-A389-B6FC539D27D6}"/>
              </a:ext>
            </a:extLst>
          </p:cNvPr>
          <p:cNvCxnSpPr>
            <a:cxnSpLocks/>
          </p:cNvCxnSpPr>
          <p:nvPr/>
        </p:nvCxnSpPr>
        <p:spPr>
          <a:xfrm>
            <a:off x="886691" y="1799924"/>
            <a:ext cx="10761078" cy="13358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FBCD61F6-D064-4A30-9C49-119D2196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25" y="2312560"/>
            <a:ext cx="6268684" cy="38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8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624" y="527499"/>
            <a:ext cx="7742990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Integrating migration into the CF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cxnSp>
        <p:nvCxnSpPr>
          <p:cNvPr id="9" name="Connecteur droit 6">
            <a:extLst>
              <a:ext uri="{FF2B5EF4-FFF2-40B4-BE49-F238E27FC236}">
                <a16:creationId xmlns:a16="http://schemas.microsoft.com/office/drawing/2014/main" id="{FB348DD9-F594-495B-A389-B6FC539D27D6}"/>
              </a:ext>
            </a:extLst>
          </p:cNvPr>
          <p:cNvCxnSpPr>
            <a:cxnSpLocks/>
          </p:cNvCxnSpPr>
          <p:nvPr/>
        </p:nvCxnSpPr>
        <p:spPr>
          <a:xfrm>
            <a:off x="715461" y="1604121"/>
            <a:ext cx="10761078" cy="13358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37864C21-67F3-4888-BC3E-CA1799EC2245}"/>
              </a:ext>
            </a:extLst>
          </p:cNvPr>
          <p:cNvSpPr txBox="1">
            <a:spLocks/>
          </p:cNvSpPr>
          <p:nvPr/>
        </p:nvSpPr>
        <p:spPr>
          <a:xfrm>
            <a:off x="544231" y="1826324"/>
            <a:ext cx="11103538" cy="434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rgbClr val="1A3668"/>
                </a:solidFill>
                <a:ea typeface="Roboto" panose="02000000000000000000" pitchFamily="2" charset="0"/>
              </a:rPr>
              <a:t>Design phase: 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>
                <a:solidFill>
                  <a:srgbClr val="1A3668"/>
                </a:solidFill>
                <a:ea typeface="Roboto" panose="02000000000000000000" pitchFamily="2" charset="0"/>
              </a:rPr>
              <a:t>The CCA will provide a basis for the integration of migration into CF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>
                <a:solidFill>
                  <a:srgbClr val="1A3668"/>
                </a:solidFill>
                <a:ea typeface="Roboto" panose="02000000000000000000" pitchFamily="2" charset="0"/>
              </a:rPr>
              <a:t>Development of CF includes the following basic elements:</a:t>
            </a:r>
          </a:p>
          <a:p>
            <a:pPr marL="742950" lvl="1" indent="-285750" algn="l" fontAlgn="base">
              <a:buFont typeface="Courier New" panose="02070309020205020404" pitchFamily="49" charset="0"/>
              <a:buChar char="o"/>
            </a:pPr>
            <a:r>
              <a:rPr lang="en-GB" sz="2200">
                <a:solidFill>
                  <a:srgbClr val="007DBB"/>
                </a:solidFill>
              </a:rPr>
              <a:t>Determining </a:t>
            </a:r>
            <a:r>
              <a:rPr lang="en-GB" sz="2200" b="1">
                <a:solidFill>
                  <a:srgbClr val="007DBB"/>
                </a:solidFill>
              </a:rPr>
              <a:t>strategic priorities </a:t>
            </a:r>
            <a:r>
              <a:rPr lang="en-GB" sz="2200" i="1">
                <a:solidFill>
                  <a:srgbClr val="1A3668"/>
                </a:solidFill>
              </a:rPr>
              <a:t>(and for our purposes, linkage to migration)</a:t>
            </a:r>
          </a:p>
          <a:p>
            <a:pPr marL="742950" lvl="1" indent="-285750" algn="l" fontAlgn="base">
              <a:buFont typeface="Courier New" panose="02070309020205020404" pitchFamily="49" charset="0"/>
              <a:buChar char="o"/>
            </a:pPr>
            <a:r>
              <a:rPr lang="en-GB" sz="2200">
                <a:solidFill>
                  <a:srgbClr val="007DBB"/>
                </a:solidFill>
              </a:rPr>
              <a:t>Identifying the </a:t>
            </a:r>
            <a:r>
              <a:rPr lang="en-GB" sz="2200" b="1">
                <a:solidFill>
                  <a:srgbClr val="007DBB"/>
                </a:solidFill>
              </a:rPr>
              <a:t>high-level change(s) </a:t>
            </a:r>
            <a:r>
              <a:rPr lang="en-GB" sz="2200">
                <a:solidFill>
                  <a:srgbClr val="007DBB"/>
                </a:solidFill>
              </a:rPr>
              <a:t>the UN system intends to contribute during through the CF</a:t>
            </a:r>
          </a:p>
          <a:p>
            <a:pPr marL="742950" lvl="1" indent="-285750" algn="l" fontAlgn="base">
              <a:buFont typeface="Courier New" panose="02070309020205020404" pitchFamily="49" charset="0"/>
              <a:buChar char="o"/>
            </a:pPr>
            <a:r>
              <a:rPr lang="en-GB" sz="2200">
                <a:solidFill>
                  <a:srgbClr val="007DBB"/>
                </a:solidFill>
              </a:rPr>
              <a:t>Identifying the </a:t>
            </a:r>
            <a:r>
              <a:rPr lang="en-GB" sz="2200" b="1">
                <a:solidFill>
                  <a:srgbClr val="007DBB"/>
                </a:solidFill>
              </a:rPr>
              <a:t>solutions</a:t>
            </a:r>
            <a:r>
              <a:rPr lang="en-GB" sz="2200">
                <a:solidFill>
                  <a:srgbClr val="007DBB"/>
                </a:solidFill>
              </a:rPr>
              <a:t> needed for high-level change to happen </a:t>
            </a:r>
            <a:r>
              <a:rPr lang="en-GB" sz="2200" i="1">
                <a:solidFill>
                  <a:srgbClr val="1A3668"/>
                </a:solidFill>
              </a:rPr>
              <a:t>(how can migrants/ migration support this)</a:t>
            </a:r>
          </a:p>
          <a:p>
            <a:pPr marL="742950" lvl="1" indent="-285750" algn="l" fontAlgn="base">
              <a:buFont typeface="Courier New" panose="02070309020205020404" pitchFamily="49" charset="0"/>
              <a:buChar char="o"/>
            </a:pPr>
            <a:r>
              <a:rPr lang="en-GB" sz="2200">
                <a:solidFill>
                  <a:srgbClr val="007DBB"/>
                </a:solidFill>
              </a:rPr>
              <a:t>Identifying </a:t>
            </a:r>
            <a:r>
              <a:rPr lang="en-GB" sz="2200" b="1">
                <a:solidFill>
                  <a:srgbClr val="007DBB"/>
                </a:solidFill>
              </a:rPr>
              <a:t>partners and stakeholders </a:t>
            </a:r>
            <a:r>
              <a:rPr lang="en-GB" sz="2200">
                <a:solidFill>
                  <a:srgbClr val="007DBB"/>
                </a:solidFill>
              </a:rPr>
              <a:t>necessary for change</a:t>
            </a:r>
            <a:endParaRPr lang="en-GB" sz="2200" i="1">
              <a:solidFill>
                <a:srgbClr val="1A3668"/>
              </a:solidFill>
            </a:endParaRPr>
          </a:p>
          <a:p>
            <a:pPr marL="742950" lvl="1" indent="-285750" algn="l" fontAlgn="base">
              <a:buFont typeface="Courier New" panose="02070309020205020404" pitchFamily="49" charset="0"/>
              <a:buChar char="o"/>
            </a:pPr>
            <a:r>
              <a:rPr lang="en-GB" sz="2200">
                <a:solidFill>
                  <a:srgbClr val="007DBB"/>
                </a:solidFill>
              </a:rPr>
              <a:t>Identify and make explicit the key </a:t>
            </a:r>
            <a:r>
              <a:rPr lang="en-GB" sz="2200" b="1">
                <a:solidFill>
                  <a:srgbClr val="007DBB"/>
                </a:solidFill>
              </a:rPr>
              <a:t>assumptions </a:t>
            </a:r>
            <a:r>
              <a:rPr lang="en-GB" sz="2200">
                <a:solidFill>
                  <a:srgbClr val="007DBB"/>
                </a:solidFill>
              </a:rPr>
              <a:t>underpinning the identified solutions, and major </a:t>
            </a:r>
            <a:r>
              <a:rPr lang="en-GB" sz="2200" b="1">
                <a:solidFill>
                  <a:srgbClr val="007DBB"/>
                </a:solidFill>
              </a:rPr>
              <a:t>risks</a:t>
            </a:r>
            <a:r>
              <a:rPr lang="en-GB" sz="2200">
                <a:solidFill>
                  <a:srgbClr val="007DBB"/>
                </a:solidFill>
              </a:rPr>
              <a:t> that may affect whether the solutions will be effective     </a:t>
            </a:r>
          </a:p>
        </p:txBody>
      </p:sp>
    </p:spTree>
    <p:extLst>
      <p:ext uri="{BB962C8B-B14F-4D97-AF65-F5344CB8AC3E}">
        <p14:creationId xmlns:p14="http://schemas.microsoft.com/office/powerpoint/2010/main" val="120697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432718"/>
            <a:ext cx="7742990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Strategic prioritization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2675DE0-10FD-41F3-B78E-0D6085B6BC30}"/>
              </a:ext>
            </a:extLst>
          </p:cNvPr>
          <p:cNvSpPr txBox="1">
            <a:spLocks/>
          </p:cNvSpPr>
          <p:nvPr/>
        </p:nvSpPr>
        <p:spPr>
          <a:xfrm>
            <a:off x="390441" y="1679776"/>
            <a:ext cx="11317568" cy="21931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rgbClr val="1A3668"/>
                </a:solidFill>
                <a:ea typeface="Roboto"/>
              </a:rPr>
              <a:t>Focuses on:</a:t>
            </a:r>
            <a:endParaRPr lang="en-GB">
              <a:ea typeface="Roboto"/>
            </a:endParaRPr>
          </a:p>
          <a:p>
            <a:pPr marL="800100" lvl="1" indent="-342900" algn="l" fontAlgn="base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A3668"/>
                </a:solidFill>
              </a:rPr>
              <a:t>Examining the most pressing </a:t>
            </a:r>
            <a:r>
              <a:rPr lang="en-GB" b="1">
                <a:solidFill>
                  <a:srgbClr val="1A3668"/>
                </a:solidFill>
              </a:rPr>
              <a:t>national development priorities</a:t>
            </a:r>
            <a:r>
              <a:rPr lang="en-GB">
                <a:solidFill>
                  <a:srgbClr val="1A3668"/>
                </a:solidFill>
              </a:rPr>
              <a:t>, bottlenecks and entry points</a:t>
            </a:r>
            <a:endParaRPr lang="en-GB">
              <a:solidFill>
                <a:srgbClr val="1A3668"/>
              </a:solidFill>
              <a:cs typeface="Calibri"/>
            </a:endParaRPr>
          </a:p>
          <a:p>
            <a:pPr marL="800100" lvl="1" indent="-342900" algn="l" fontAlgn="base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A3668"/>
                </a:solidFill>
              </a:rPr>
              <a:t>Matching </a:t>
            </a:r>
            <a:r>
              <a:rPr lang="en-GB" b="1">
                <a:solidFill>
                  <a:srgbClr val="1A3668"/>
                </a:solidFill>
              </a:rPr>
              <a:t>potential solutions </a:t>
            </a:r>
            <a:r>
              <a:rPr lang="en-GB">
                <a:solidFill>
                  <a:srgbClr val="1A3668"/>
                </a:solidFill>
              </a:rPr>
              <a:t>to these priorities with the UN system's various mandates and sectoral priorities</a:t>
            </a:r>
            <a:endParaRPr lang="en-GB">
              <a:solidFill>
                <a:srgbClr val="1A3668"/>
              </a:solidFill>
              <a:cs typeface="Calibri"/>
            </a:endParaRPr>
          </a:p>
          <a:p>
            <a:pPr marL="800100" lvl="1" indent="-342900" algn="l" fontAlgn="base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A3668"/>
                </a:solidFill>
              </a:rPr>
              <a:t>Looking at the </a:t>
            </a:r>
            <a:r>
              <a:rPr lang="en-GB" b="1">
                <a:solidFill>
                  <a:srgbClr val="1A3668"/>
                </a:solidFill>
              </a:rPr>
              <a:t>UN system's comparative advantage and complementarity </a:t>
            </a:r>
            <a:r>
              <a:rPr lang="en-GB">
                <a:solidFill>
                  <a:srgbClr val="1A3668"/>
                </a:solidFill>
              </a:rPr>
              <a:t>with other stakeholders</a:t>
            </a:r>
            <a:endParaRPr lang="en-GB">
              <a:solidFill>
                <a:srgbClr val="1A3668"/>
              </a:solidFill>
              <a:cs typeface="Calibri"/>
            </a:endParaRP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A3668"/>
                </a:solidFill>
                <a:cs typeface="Calibri"/>
              </a:rPr>
              <a:t>Identifying ways that </a:t>
            </a:r>
            <a:r>
              <a:rPr lang="en-GB" b="1">
                <a:solidFill>
                  <a:srgbClr val="1A3668"/>
                </a:solidFill>
                <a:cs typeface="Calibri"/>
              </a:rPr>
              <a:t>migrants and migration can contribute</a:t>
            </a:r>
            <a:r>
              <a:rPr lang="en-GB">
                <a:solidFill>
                  <a:srgbClr val="1A3668"/>
                </a:solidFill>
                <a:cs typeface="Calibri"/>
              </a:rPr>
              <a:t> to the achievement of desired results</a:t>
            </a:r>
          </a:p>
        </p:txBody>
      </p:sp>
      <p:cxnSp>
        <p:nvCxnSpPr>
          <p:cNvPr id="9" name="Connecteur droit 6">
            <a:extLst>
              <a:ext uri="{FF2B5EF4-FFF2-40B4-BE49-F238E27FC236}">
                <a16:creationId xmlns:a16="http://schemas.microsoft.com/office/drawing/2014/main" id="{FB348DD9-F594-495B-A389-B6FC539D27D6}"/>
              </a:ext>
            </a:extLst>
          </p:cNvPr>
          <p:cNvCxnSpPr>
            <a:cxnSpLocks/>
          </p:cNvCxnSpPr>
          <p:nvPr/>
        </p:nvCxnSpPr>
        <p:spPr>
          <a:xfrm>
            <a:off x="741680" y="1341385"/>
            <a:ext cx="10761078" cy="13358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C2D62BC-5CE3-46B0-AC1C-1DACAB1A6E8B}"/>
              </a:ext>
            </a:extLst>
          </p:cNvPr>
          <p:cNvSpPr txBox="1"/>
          <p:nvPr/>
        </p:nvSpPr>
        <p:spPr>
          <a:xfrm>
            <a:off x="474562" y="4278212"/>
            <a:ext cx="11027880" cy="14824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1A3668"/>
                </a:solidFill>
                <a:cs typeface="Calibri"/>
              </a:rPr>
              <a:t>Recalling national development priorities (</a:t>
            </a:r>
            <a:r>
              <a:rPr lang="en-US" sz="2200" b="1">
                <a:solidFill>
                  <a:srgbClr val="FF0000"/>
                </a:solidFill>
                <a:cs typeface="Calibri"/>
              </a:rPr>
              <a:t>insert details for country x</a:t>
            </a:r>
            <a:r>
              <a:rPr lang="en-US" sz="2200" b="1">
                <a:solidFill>
                  <a:srgbClr val="1A3668"/>
                </a:solidFill>
                <a:cs typeface="Calibri"/>
              </a:rPr>
              <a:t>):</a:t>
            </a:r>
            <a:r>
              <a:rPr lang="en-US" sz="2200" b="1">
                <a:solidFill>
                  <a:srgbClr val="1A3668"/>
                </a:solidFill>
              </a:rPr>
              <a:t> </a:t>
            </a:r>
            <a:endParaRPr lang="en-US" sz="2200">
              <a:solidFill>
                <a:srgbClr val="002060"/>
              </a:solidFill>
              <a:cs typeface="Calibri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C00000"/>
                </a:solidFill>
              </a:rPr>
              <a:t>xxx</a:t>
            </a:r>
            <a:endParaRPr lang="en-US" sz="2000">
              <a:solidFill>
                <a:srgbClr val="C00000"/>
              </a:solidFill>
              <a:cs typeface="Calibri" panose="020F0502020204030204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C00000"/>
                </a:solidFill>
                <a:ea typeface="+mn-lt"/>
                <a:cs typeface="+mn-lt"/>
              </a:rPr>
              <a:t>xxx</a:t>
            </a: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C00000"/>
                </a:solidFill>
                <a:ea typeface="+mn-lt"/>
                <a:cs typeface="+mn-lt"/>
              </a:rPr>
              <a:t>xxx</a:t>
            </a:r>
            <a:endParaRPr lang="en-US">
              <a:solidFill>
                <a:srgbClr val="C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882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239" y="441027"/>
            <a:ext cx="9400386" cy="782563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Migration: an opportunity to accelerate SDGs</a:t>
            </a:r>
            <a:br>
              <a:rPr lang="en-US" sz="32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</a:br>
            <a:endParaRPr lang="en-US" sz="3200" b="1">
              <a:solidFill>
                <a:srgbClr val="1A3668"/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84534-D890-9F4B-A3D1-76781B37D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1328" y="1578578"/>
            <a:ext cx="7686176" cy="49118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>
                <a:solidFill>
                  <a:srgbClr val="1A3668"/>
                </a:solidFill>
                <a:ea typeface="Roboto" panose="02000000000000000000" pitchFamily="2" charset="0"/>
              </a:rPr>
              <a:t>When engaged &amp; empowered, </a:t>
            </a:r>
            <a:r>
              <a:rPr lang="en-US" sz="2000" b="1">
                <a:solidFill>
                  <a:srgbClr val="1A3668"/>
                </a:solidFill>
                <a:ea typeface="Roboto" panose="02000000000000000000" pitchFamily="2" charset="0"/>
              </a:rPr>
              <a:t>migrants can support positive development outcomes in their countries of origin, transit and destination</a:t>
            </a:r>
            <a:r>
              <a:rPr lang="en-US" sz="2000">
                <a:solidFill>
                  <a:srgbClr val="1A3668"/>
                </a:solidFill>
                <a:ea typeface="Roboto" panose="02000000000000000000" pitchFamily="2" charset="0"/>
              </a:rPr>
              <a:t>, as recognized in the GCM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b="1">
                <a:solidFill>
                  <a:srgbClr val="1A3668"/>
                </a:solidFill>
                <a:ea typeface="Roboto"/>
              </a:rPr>
              <a:t>Using the GCM as a framework </a:t>
            </a:r>
            <a:r>
              <a:rPr lang="en-US" sz="2000">
                <a:solidFill>
                  <a:srgbClr val="1A3668"/>
                </a:solidFill>
                <a:ea typeface="Roboto"/>
              </a:rPr>
              <a:t>for effective migration governance, the UN system is encouraged to integrate migration into CFs to </a:t>
            </a:r>
            <a:r>
              <a:rPr lang="en-US" sz="2000" b="1">
                <a:solidFill>
                  <a:srgbClr val="1A3668"/>
                </a:solidFill>
                <a:ea typeface="Roboto"/>
              </a:rPr>
              <a:t>harness important elements of and opportunities for sustainable development </a:t>
            </a:r>
            <a:r>
              <a:rPr lang="en-US" sz="2000">
                <a:solidFill>
                  <a:srgbClr val="1A3668"/>
                </a:solidFill>
                <a:ea typeface="Roboto"/>
              </a:rPr>
              <a:t>(e.g., diaspora engagement for development) </a:t>
            </a:r>
            <a:endParaRPr lang="en-US" sz="2000">
              <a:solidFill>
                <a:srgbClr val="1A3668"/>
              </a:solidFill>
              <a:ea typeface="Roboto" panose="02000000000000000000" pitchFamily="2" charset="0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>
                <a:solidFill>
                  <a:srgbClr val="1A3668"/>
                </a:solidFill>
                <a:ea typeface="Roboto" panose="02000000000000000000" pitchFamily="2" charset="0"/>
              </a:rPr>
              <a:t>Integrating migrants and migration into CFs </a:t>
            </a:r>
            <a:r>
              <a:rPr lang="en-US" sz="2000" b="1">
                <a:solidFill>
                  <a:srgbClr val="1A3668"/>
                </a:solidFill>
                <a:ea typeface="Roboto" panose="02000000000000000000" pitchFamily="2" charset="0"/>
              </a:rPr>
              <a:t>helps support principle of LNOB </a:t>
            </a:r>
            <a:r>
              <a:rPr lang="en-US" sz="2000">
                <a:solidFill>
                  <a:srgbClr val="1A3668"/>
                </a:solidFill>
                <a:ea typeface="Roboto" panose="02000000000000000000" pitchFamily="2" charset="0"/>
              </a:rPr>
              <a:t>and allows for i</a:t>
            </a:r>
            <a:r>
              <a:rPr lang="en-US" sz="2000" b="1">
                <a:solidFill>
                  <a:srgbClr val="1A3668"/>
                </a:solidFill>
                <a:ea typeface="Roboto" panose="02000000000000000000" pitchFamily="2" charset="0"/>
              </a:rPr>
              <a:t>ncreased understanding of how development interventions affect migration dynamics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>
                <a:solidFill>
                  <a:srgbClr val="1A3668"/>
                </a:solidFill>
                <a:ea typeface="Roboto" panose="02000000000000000000" pitchFamily="2" charset="0"/>
              </a:rPr>
              <a:t>Integrating migration into CFs also </a:t>
            </a:r>
            <a:r>
              <a:rPr lang="en-US" sz="2000" b="1">
                <a:solidFill>
                  <a:srgbClr val="1A3668"/>
                </a:solidFill>
                <a:ea typeface="Roboto" panose="02000000000000000000" pitchFamily="2" charset="0"/>
              </a:rPr>
              <a:t>supports policy coherence, connecting with other aspects across the HDPN </a:t>
            </a:r>
            <a:r>
              <a:rPr lang="en-US" sz="2000">
                <a:solidFill>
                  <a:srgbClr val="1A3668"/>
                </a:solidFill>
                <a:ea typeface="Roboto" panose="02000000000000000000" pitchFamily="2" charset="0"/>
              </a:rPr>
              <a:t>including environmental degradation and climate change, natural disasters, conflict, violence, and displacement</a:t>
            </a:r>
          </a:p>
          <a:p>
            <a:pPr algn="l">
              <a:lnSpc>
                <a:spcPct val="125000"/>
              </a:lnSpc>
              <a:spcBef>
                <a:spcPts val="4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</a:endParaRPr>
          </a:p>
        </p:txBody>
      </p: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FDA9EB1F-33AB-4014-9872-12C41AE6D6DA}"/>
              </a:ext>
            </a:extLst>
          </p:cNvPr>
          <p:cNvCxnSpPr>
            <a:cxnSpLocks/>
          </p:cNvCxnSpPr>
          <p:nvPr/>
        </p:nvCxnSpPr>
        <p:spPr>
          <a:xfrm>
            <a:off x="554084" y="1440344"/>
            <a:ext cx="10868421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ECCF861-E7E6-43CE-A27F-464185C4A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pic>
        <p:nvPicPr>
          <p:cNvPr id="5" name="Picture 24" descr="Action Accelerator - Overview | Enactus">
            <a:extLst>
              <a:ext uri="{FF2B5EF4-FFF2-40B4-BE49-F238E27FC236}">
                <a16:creationId xmlns:a16="http://schemas.microsoft.com/office/drawing/2014/main" id="{E145895C-DF04-4B6B-9760-A4653F9B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325" y="1560203"/>
            <a:ext cx="2731337" cy="11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EA77E2-2644-42D1-AC31-82510C55C494}"/>
              </a:ext>
            </a:extLst>
          </p:cNvPr>
          <p:cNvSpPr/>
          <p:nvPr/>
        </p:nvSpPr>
        <p:spPr>
          <a:xfrm>
            <a:off x="662215" y="2887679"/>
            <a:ext cx="3293559" cy="3396870"/>
          </a:xfrm>
          <a:prstGeom prst="rect">
            <a:avLst/>
          </a:prstGeom>
          <a:solidFill>
            <a:srgbClr val="1A3668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Well governed migration </a:t>
            </a:r>
          </a:p>
          <a:p>
            <a:pPr algn="ctr"/>
            <a:endParaRPr lang="en-US"/>
          </a:p>
          <a:p>
            <a:pPr algn="ctr"/>
            <a:r>
              <a:rPr lang="en-US" sz="2200"/>
              <a:t>can contribute to positive development outcomes and accelerate the achievement of the 2030 Agenda</a:t>
            </a:r>
          </a:p>
        </p:txBody>
      </p:sp>
    </p:spTree>
    <p:extLst>
      <p:ext uri="{BB962C8B-B14F-4D97-AF65-F5344CB8AC3E}">
        <p14:creationId xmlns:p14="http://schemas.microsoft.com/office/powerpoint/2010/main" val="31046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4731721"/>
            <a:ext cx="12193200" cy="2173333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03" y="5048450"/>
            <a:ext cx="7898361" cy="149390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32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</a:br>
            <a:endParaRPr lang="en-US" sz="220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941F8-780B-4EAF-A199-EA820F3AE02B}"/>
              </a:ext>
            </a:extLst>
          </p:cNvPr>
          <p:cNvSpPr txBox="1"/>
          <p:nvPr/>
        </p:nvSpPr>
        <p:spPr>
          <a:xfrm>
            <a:off x="1810327" y="2004076"/>
            <a:ext cx="8783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rgbClr val="318CD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21450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C544FEF22C2844BB53FDB85B4BABDF" ma:contentTypeVersion="4" ma:contentTypeDescription="Create a new document." ma:contentTypeScope="" ma:versionID="5ad4e35f1c9e91b1a2b9284cdba4d5b9">
  <xsd:schema xmlns:xsd="http://www.w3.org/2001/XMLSchema" xmlns:xs="http://www.w3.org/2001/XMLSchema" xmlns:p="http://schemas.microsoft.com/office/2006/metadata/properties" xmlns:ns2="9b59f0b5-8f54-4486-a39d-1ea3df3323cf" targetNamespace="http://schemas.microsoft.com/office/2006/metadata/properties" ma:root="true" ma:fieldsID="da20cffff1e50a514ebb76f3d6c53849" ns2:_="">
    <xsd:import namespace="9b59f0b5-8f54-4486-a39d-1ea3df3323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9f0b5-8f54-4486-a39d-1ea3df3323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2F36F-666F-49A2-B011-FD810D9092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09DF3F-66A5-4659-AFEA-0D3CB7595D89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75572f4-647e-487c-a0bc-7c63263afb18"/>
    <ds:schemaRef ds:uri="http://schemas.microsoft.com/office/infopath/2007/PartnerControls"/>
    <ds:schemaRef ds:uri="http://purl.org/dc/elements/1.1/"/>
    <ds:schemaRef ds:uri="79b1a851-7a0e-433b-98d5-0f28baf87a7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7B7415-A6B8-4284-A4D1-4A3E64E3CC6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1354</Words>
  <Application>Microsoft Office PowerPoint</Application>
  <PresentationFormat>Widescreen</PresentationFormat>
  <Paragraphs>135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Office Theme</vt:lpstr>
      <vt:lpstr>Welcome back! In the chat, please share with us 1 key takeaway from the training thus far.  </vt:lpstr>
      <vt:lpstr>Recap of DAY 1 </vt:lpstr>
      <vt:lpstr>Overview of DAY 2</vt:lpstr>
      <vt:lpstr> Session 3 – Migration and the Cooperation Framework (CF)  </vt:lpstr>
      <vt:lpstr>The Cooperation Framework (a recap)</vt:lpstr>
      <vt:lpstr>Integrating migration into the CF</vt:lpstr>
      <vt:lpstr>Strategic prioritization</vt:lpstr>
      <vt:lpstr>Migration: an opportunity to accelerate SDGs </vt:lpstr>
      <vt:lpstr> </vt:lpstr>
      <vt:lpstr>Group Activity</vt:lpstr>
      <vt:lpstr>Group Activity – Overarching Context:</vt:lpstr>
      <vt:lpstr>Group Activity – Context:  National UNNM YYYY-YYYY workplan priorities [replace title and text (as needed) for Options 1 &amp; 2]: 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2: Migration, the GCM &amp; the 2030 Agenda</dc:title>
  <dc:creator>Microsoft Office User</dc:creator>
  <cp:lastModifiedBy>EITEL Kristin</cp:lastModifiedBy>
  <cp:revision>22</cp:revision>
  <dcterms:created xsi:type="dcterms:W3CDTF">2020-01-28T05:54:28Z</dcterms:created>
  <dcterms:modified xsi:type="dcterms:W3CDTF">2022-02-13T11:27:19Z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2020-10-21T09:52:52Z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bd8d1b75-78c7-45f3-b50e-4447693e6d55</vt:lpwstr>
  </property>
  <property fmtid="{D5CDD505-2E9C-101B-9397-08002B2CF9AE}" pid="8" name="MSIP_Label_2059aa38-f392-4105-be92-628035578272_ContentBits">
    <vt:lpwstr>0</vt:lpwstr>
  </property>
  <property fmtid="{D5CDD505-2E9C-101B-9397-08002B2CF9AE}" pid="9" name="Order">
    <vt:r8>117000</vt:r8>
  </property>
  <property fmtid="{D5CDD505-2E9C-101B-9397-08002B2CF9AE}" pid="10" name="ContentTypeId">
    <vt:lpwstr>0x010100B4C544FEF22C2844BB53FDB85B4BABDF</vt:lpwstr>
  </property>
  <property fmtid="{D5CDD505-2E9C-101B-9397-08002B2CF9AE}" pid="11" name="ComplianceAssetId">
    <vt:lpwstr/>
  </property>
</Properties>
</file>