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87" r:id="rId5"/>
    <p:sldId id="263" r:id="rId6"/>
    <p:sldId id="261" r:id="rId7"/>
    <p:sldId id="257" r:id="rId8"/>
    <p:sldId id="269" r:id="rId9"/>
    <p:sldId id="303" r:id="rId10"/>
    <p:sldId id="281" r:id="rId11"/>
    <p:sldId id="307" r:id="rId12"/>
    <p:sldId id="299" r:id="rId13"/>
    <p:sldId id="273" r:id="rId14"/>
    <p:sldId id="264" r:id="rId15"/>
    <p:sldId id="310" r:id="rId16"/>
    <p:sldId id="300" r:id="rId17"/>
    <p:sldId id="304" r:id="rId18"/>
    <p:sldId id="297" r:id="rId19"/>
    <p:sldId id="308" r:id="rId20"/>
    <p:sldId id="262" r:id="rId21"/>
    <p:sldId id="301" r:id="rId22"/>
    <p:sldId id="302" r:id="rId23"/>
    <p:sldId id="270" r:id="rId24"/>
    <p:sldId id="309" r:id="rId25"/>
    <p:sldId id="305" r:id="rId26"/>
    <p:sldId id="298" r:id="rId27"/>
    <p:sldId id="306" r:id="rId28"/>
    <p:sldId id="294" r:id="rId29"/>
    <p:sldId id="282"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EL Sarah Elizabeth" initials="DSE" lastIdx="3" clrIdx="0">
    <p:extLst>
      <p:ext uri="{19B8F6BF-5375-455C-9EA6-DF929625EA0E}">
        <p15:presenceInfo xmlns:p15="http://schemas.microsoft.com/office/powerpoint/2012/main" userId="S::sdoyel@iom.int::68e32af1-f3e3-4747-8056-bfae307f4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713"/>
    <a:srgbClr val="1F679C"/>
    <a:srgbClr val="E61C52"/>
    <a:srgbClr val="F99D26"/>
    <a:srgbClr val="FFFFFF"/>
    <a:srgbClr val="418FDE"/>
    <a:srgbClr val="3183D8"/>
    <a:srgbClr val="1A3668"/>
    <a:srgbClr val="093D7C"/>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5E2C8-9787-477D-9C84-EDD53D5B9DF5}" v="22" dt="2022-02-13T13:41:50.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748" autoAdjust="0"/>
  </p:normalViewPr>
  <p:slideViewPr>
    <p:cSldViewPr snapToGrid="0">
      <p:cViewPr varScale="1">
        <p:scale>
          <a:sx n="57" d="100"/>
          <a:sy n="57" d="100"/>
        </p:scale>
        <p:origin x="67"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TEL Kristin" userId="739e9691-d663-4742-af8f-23e618410c7d" providerId="ADAL" clId="{7BA1A6B9-3AD2-4392-A413-4A213393A660}"/>
    <pc:docChg chg="undo custSel addSld delSld modSld sldOrd">
      <pc:chgData name="EITEL Kristin" userId="739e9691-d663-4742-af8f-23e618410c7d" providerId="ADAL" clId="{7BA1A6B9-3AD2-4392-A413-4A213393A660}" dt="2021-07-08T22:30:22.963" v="3658" actId="20577"/>
      <pc:docMkLst>
        <pc:docMk/>
      </pc:docMkLst>
      <pc:sldChg chg="delSp mod">
        <pc:chgData name="EITEL Kristin" userId="739e9691-d663-4742-af8f-23e618410c7d" providerId="ADAL" clId="{7BA1A6B9-3AD2-4392-A413-4A213393A660}" dt="2021-06-25T12:59:11.657" v="12" actId="478"/>
        <pc:sldMkLst>
          <pc:docMk/>
          <pc:sldMk cId="2316191737" sldId="257"/>
        </pc:sldMkLst>
        <pc:spChg chg="del">
          <ac:chgData name="EITEL Kristin" userId="739e9691-d663-4742-af8f-23e618410c7d" providerId="ADAL" clId="{7BA1A6B9-3AD2-4392-A413-4A213393A660}" dt="2021-06-25T12:59:09.018" v="11" actId="478"/>
          <ac:spMkLst>
            <pc:docMk/>
            <pc:sldMk cId="2316191737" sldId="257"/>
            <ac:spMk id="7" creationId="{F282CCE3-CE46-7343-97E3-DDABC1A156C1}"/>
          </ac:spMkLst>
        </pc:spChg>
        <pc:spChg chg="del">
          <ac:chgData name="EITEL Kristin" userId="739e9691-d663-4742-af8f-23e618410c7d" providerId="ADAL" clId="{7BA1A6B9-3AD2-4392-A413-4A213393A660}" dt="2021-06-25T12:59:11.657" v="12" actId="478"/>
          <ac:spMkLst>
            <pc:docMk/>
            <pc:sldMk cId="2316191737" sldId="257"/>
            <ac:spMk id="9" creationId="{3E40F64B-3BFD-B740-87AC-DDCE86CF0581}"/>
          </ac:spMkLst>
        </pc:spChg>
      </pc:sldChg>
      <pc:sldChg chg="delSp modSp mod">
        <pc:chgData name="EITEL Kristin" userId="739e9691-d663-4742-af8f-23e618410c7d" providerId="ADAL" clId="{7BA1A6B9-3AD2-4392-A413-4A213393A660}" dt="2021-06-25T12:59:00.517" v="10" actId="255"/>
        <pc:sldMkLst>
          <pc:docMk/>
          <pc:sldMk cId="1064263092" sldId="261"/>
        </pc:sldMkLst>
        <pc:spChg chg="mod">
          <ac:chgData name="EITEL Kristin" userId="739e9691-d663-4742-af8f-23e618410c7d" providerId="ADAL" clId="{7BA1A6B9-3AD2-4392-A413-4A213393A660}" dt="2021-06-25T12:59:00.517" v="10" actId="255"/>
          <ac:spMkLst>
            <pc:docMk/>
            <pc:sldMk cId="1064263092" sldId="261"/>
            <ac:spMk id="2" creationId="{DD0C69A6-37C9-9E43-B5C2-A9CFBDFC784B}"/>
          </ac:spMkLst>
        </pc:spChg>
        <pc:spChg chg="mod">
          <ac:chgData name="EITEL Kristin" userId="739e9691-d663-4742-af8f-23e618410c7d" providerId="ADAL" clId="{7BA1A6B9-3AD2-4392-A413-4A213393A660}" dt="2021-06-25T12:58:52.800" v="9" actId="14100"/>
          <ac:spMkLst>
            <pc:docMk/>
            <pc:sldMk cId="1064263092" sldId="261"/>
            <ac:spMk id="3" creationId="{3DB84534-D890-9F4B-A3D1-76781B37D6DD}"/>
          </ac:spMkLst>
        </pc:spChg>
        <pc:spChg chg="del">
          <ac:chgData name="EITEL Kristin" userId="739e9691-d663-4742-af8f-23e618410c7d" providerId="ADAL" clId="{7BA1A6B9-3AD2-4392-A413-4A213393A660}" dt="2021-06-25T12:58:25.266" v="2" actId="478"/>
          <ac:spMkLst>
            <pc:docMk/>
            <pc:sldMk cId="1064263092" sldId="261"/>
            <ac:spMk id="7" creationId="{F282CCE3-CE46-7343-97E3-DDABC1A156C1}"/>
          </ac:spMkLst>
        </pc:spChg>
        <pc:spChg chg="del">
          <ac:chgData name="EITEL Kristin" userId="739e9691-d663-4742-af8f-23e618410c7d" providerId="ADAL" clId="{7BA1A6B9-3AD2-4392-A413-4A213393A660}" dt="2021-06-25T12:58:28.830" v="3" actId="478"/>
          <ac:spMkLst>
            <pc:docMk/>
            <pc:sldMk cId="1064263092" sldId="261"/>
            <ac:spMk id="9" creationId="{3E40F64B-3BFD-B740-87AC-DDCE86CF0581}"/>
          </ac:spMkLst>
        </pc:spChg>
      </pc:sldChg>
      <pc:sldChg chg="delSp mod">
        <pc:chgData name="EITEL Kristin" userId="739e9691-d663-4742-af8f-23e618410c7d" providerId="ADAL" clId="{7BA1A6B9-3AD2-4392-A413-4A213393A660}" dt="2021-06-25T13:09:22.312" v="652" actId="478"/>
        <pc:sldMkLst>
          <pc:docMk/>
          <pc:sldMk cId="439585565" sldId="262"/>
        </pc:sldMkLst>
        <pc:spChg chg="del">
          <ac:chgData name="EITEL Kristin" userId="739e9691-d663-4742-af8f-23e618410c7d" providerId="ADAL" clId="{7BA1A6B9-3AD2-4392-A413-4A213393A660}" dt="2021-06-25T13:09:22.312" v="652" actId="478"/>
          <ac:spMkLst>
            <pc:docMk/>
            <pc:sldMk cId="439585565" sldId="262"/>
            <ac:spMk id="7" creationId="{F282CCE3-CE46-7343-97E3-DDABC1A156C1}"/>
          </ac:spMkLst>
        </pc:spChg>
      </pc:sldChg>
      <pc:sldChg chg="delSp mod">
        <pc:chgData name="EITEL Kristin" userId="739e9691-d663-4742-af8f-23e618410c7d" providerId="ADAL" clId="{7BA1A6B9-3AD2-4392-A413-4A213393A660}" dt="2021-06-25T12:58:17.268" v="1" actId="478"/>
        <pc:sldMkLst>
          <pc:docMk/>
          <pc:sldMk cId="1856047006" sldId="263"/>
        </pc:sldMkLst>
        <pc:spChg chg="del">
          <ac:chgData name="EITEL Kristin" userId="739e9691-d663-4742-af8f-23e618410c7d" providerId="ADAL" clId="{7BA1A6B9-3AD2-4392-A413-4A213393A660}" dt="2021-06-25T12:58:14.895" v="0" actId="478"/>
          <ac:spMkLst>
            <pc:docMk/>
            <pc:sldMk cId="1856047006" sldId="263"/>
            <ac:spMk id="7" creationId="{F282CCE3-CE46-7343-97E3-DDABC1A156C1}"/>
          </ac:spMkLst>
        </pc:spChg>
        <pc:spChg chg="del">
          <ac:chgData name="EITEL Kristin" userId="739e9691-d663-4742-af8f-23e618410c7d" providerId="ADAL" clId="{7BA1A6B9-3AD2-4392-A413-4A213393A660}" dt="2021-06-25T12:58:17.268" v="1" actId="478"/>
          <ac:spMkLst>
            <pc:docMk/>
            <pc:sldMk cId="1856047006" sldId="263"/>
            <ac:spMk id="9" creationId="{3E40F64B-3BFD-B740-87AC-DDCE86CF0581}"/>
          </ac:spMkLst>
        </pc:spChg>
      </pc:sldChg>
      <pc:sldChg chg="delSp mod">
        <pc:chgData name="EITEL Kristin" userId="739e9691-d663-4742-af8f-23e618410c7d" providerId="ADAL" clId="{7BA1A6B9-3AD2-4392-A413-4A213393A660}" dt="2021-06-25T13:06:00.468" v="445" actId="478"/>
        <pc:sldMkLst>
          <pc:docMk/>
          <pc:sldMk cId="4025025634" sldId="264"/>
        </pc:sldMkLst>
        <pc:spChg chg="del">
          <ac:chgData name="EITEL Kristin" userId="739e9691-d663-4742-af8f-23e618410c7d" providerId="ADAL" clId="{7BA1A6B9-3AD2-4392-A413-4A213393A660}" dt="2021-06-25T13:05:57.324" v="444" actId="478"/>
          <ac:spMkLst>
            <pc:docMk/>
            <pc:sldMk cId="4025025634" sldId="264"/>
            <ac:spMk id="7" creationId="{F282CCE3-CE46-7343-97E3-DDABC1A156C1}"/>
          </ac:spMkLst>
        </pc:spChg>
        <pc:spChg chg="del">
          <ac:chgData name="EITEL Kristin" userId="739e9691-d663-4742-af8f-23e618410c7d" providerId="ADAL" clId="{7BA1A6B9-3AD2-4392-A413-4A213393A660}" dt="2021-06-25T13:06:00.468" v="445" actId="478"/>
          <ac:spMkLst>
            <pc:docMk/>
            <pc:sldMk cId="4025025634" sldId="264"/>
            <ac:spMk id="9" creationId="{3E40F64B-3BFD-B740-87AC-DDCE86CF0581}"/>
          </ac:spMkLst>
        </pc:spChg>
      </pc:sldChg>
      <pc:sldChg chg="delSp del mod">
        <pc:chgData name="EITEL Kristin" userId="739e9691-d663-4742-af8f-23e618410c7d" providerId="ADAL" clId="{7BA1A6B9-3AD2-4392-A413-4A213393A660}" dt="2021-06-25T13:00:21.914" v="15" actId="2696"/>
        <pc:sldMkLst>
          <pc:docMk/>
          <pc:sldMk cId="3551153156" sldId="268"/>
        </pc:sldMkLst>
        <pc:spChg chg="del">
          <ac:chgData name="EITEL Kristin" userId="739e9691-d663-4742-af8f-23e618410c7d" providerId="ADAL" clId="{7BA1A6B9-3AD2-4392-A413-4A213393A660}" dt="2021-06-25T12:59:28.095" v="14" actId="478"/>
          <ac:spMkLst>
            <pc:docMk/>
            <pc:sldMk cId="3551153156" sldId="268"/>
            <ac:spMk id="7" creationId="{F282CCE3-CE46-7343-97E3-DDABC1A156C1}"/>
          </ac:spMkLst>
        </pc:spChg>
      </pc:sldChg>
      <pc:sldChg chg="delSp mod">
        <pc:chgData name="EITEL Kristin" userId="739e9691-d663-4742-af8f-23e618410c7d" providerId="ADAL" clId="{7BA1A6B9-3AD2-4392-A413-4A213393A660}" dt="2021-06-25T12:59:19.908" v="13" actId="478"/>
        <pc:sldMkLst>
          <pc:docMk/>
          <pc:sldMk cId="2388600201" sldId="269"/>
        </pc:sldMkLst>
        <pc:spChg chg="del">
          <ac:chgData name="EITEL Kristin" userId="739e9691-d663-4742-af8f-23e618410c7d" providerId="ADAL" clId="{7BA1A6B9-3AD2-4392-A413-4A213393A660}" dt="2021-06-25T12:59:19.908" v="13" actId="478"/>
          <ac:spMkLst>
            <pc:docMk/>
            <pc:sldMk cId="2388600201" sldId="269"/>
            <ac:spMk id="7" creationId="{F282CCE3-CE46-7343-97E3-DDABC1A156C1}"/>
          </ac:spMkLst>
        </pc:spChg>
      </pc:sldChg>
      <pc:sldChg chg="delSp modSp mod">
        <pc:chgData name="EITEL Kristin" userId="739e9691-d663-4742-af8f-23e618410c7d" providerId="ADAL" clId="{7BA1A6B9-3AD2-4392-A413-4A213393A660}" dt="2021-07-08T16:19:19.210" v="3131" actId="1076"/>
        <pc:sldMkLst>
          <pc:docMk/>
          <pc:sldMk cId="3302445113" sldId="270"/>
        </pc:sldMkLst>
        <pc:spChg chg="mod">
          <ac:chgData name="EITEL Kristin" userId="739e9691-d663-4742-af8f-23e618410c7d" providerId="ADAL" clId="{7BA1A6B9-3AD2-4392-A413-4A213393A660}" dt="2021-07-08T16:18:43.975" v="3121" actId="1035"/>
          <ac:spMkLst>
            <pc:docMk/>
            <pc:sldMk cId="3302445113" sldId="270"/>
            <ac:spMk id="2" creationId="{DD0C69A6-37C9-9E43-B5C2-A9CFBDFC784B}"/>
          </ac:spMkLst>
        </pc:spChg>
        <pc:spChg chg="mod">
          <ac:chgData name="EITEL Kristin" userId="739e9691-d663-4742-af8f-23e618410c7d" providerId="ADAL" clId="{7BA1A6B9-3AD2-4392-A413-4A213393A660}" dt="2021-07-08T16:19:19.210" v="3131" actId="1076"/>
          <ac:spMkLst>
            <pc:docMk/>
            <pc:sldMk cId="3302445113" sldId="270"/>
            <ac:spMk id="3" creationId="{3DB84534-D890-9F4B-A3D1-76781B37D6DD}"/>
          </ac:spMkLst>
        </pc:spChg>
        <pc:spChg chg="del">
          <ac:chgData name="EITEL Kristin" userId="739e9691-d663-4742-af8f-23e618410c7d" providerId="ADAL" clId="{7BA1A6B9-3AD2-4392-A413-4A213393A660}" dt="2021-06-25T13:09:57.544" v="657" actId="478"/>
          <ac:spMkLst>
            <pc:docMk/>
            <pc:sldMk cId="3302445113" sldId="270"/>
            <ac:spMk id="7" creationId="{F282CCE3-CE46-7343-97E3-DDABC1A156C1}"/>
          </ac:spMkLst>
        </pc:spChg>
        <pc:spChg chg="del">
          <ac:chgData name="EITEL Kristin" userId="739e9691-d663-4742-af8f-23e618410c7d" providerId="ADAL" clId="{7BA1A6B9-3AD2-4392-A413-4A213393A660}" dt="2021-06-25T13:10:01.156" v="658" actId="478"/>
          <ac:spMkLst>
            <pc:docMk/>
            <pc:sldMk cId="3302445113" sldId="270"/>
            <ac:spMk id="9" creationId="{3E40F64B-3BFD-B740-87AC-DDCE86CF0581}"/>
          </ac:spMkLst>
        </pc:spChg>
        <pc:picChg chg="mod">
          <ac:chgData name="EITEL Kristin" userId="739e9691-d663-4742-af8f-23e618410c7d" providerId="ADAL" clId="{7BA1A6B9-3AD2-4392-A413-4A213393A660}" dt="2021-07-08T16:19:12.648" v="3130" actId="1076"/>
          <ac:picMkLst>
            <pc:docMk/>
            <pc:sldMk cId="3302445113" sldId="270"/>
            <ac:picMk id="10" creationId="{B08D8A9C-064D-42BB-A59E-B65CB2397A51}"/>
          </ac:picMkLst>
        </pc:picChg>
        <pc:cxnChg chg="mod">
          <ac:chgData name="EITEL Kristin" userId="739e9691-d663-4742-af8f-23e618410c7d" providerId="ADAL" clId="{7BA1A6B9-3AD2-4392-A413-4A213393A660}" dt="2021-07-08T16:18:46.220" v="3126" actId="1035"/>
          <ac:cxnSpMkLst>
            <pc:docMk/>
            <pc:sldMk cId="3302445113" sldId="270"/>
            <ac:cxnSpMk id="8" creationId="{3B9985C5-5458-47BE-BEEF-DCD26562E024}"/>
          </ac:cxnSpMkLst>
        </pc:cxnChg>
      </pc:sldChg>
      <pc:sldChg chg="addSp delSp modSp mod">
        <pc:chgData name="EITEL Kristin" userId="739e9691-d663-4742-af8f-23e618410c7d" providerId="ADAL" clId="{7BA1A6B9-3AD2-4392-A413-4A213393A660}" dt="2021-06-26T13:58:22.876" v="3055" actId="1076"/>
        <pc:sldMkLst>
          <pc:docMk/>
          <pc:sldMk cId="124037064" sldId="273"/>
        </pc:sldMkLst>
        <pc:spChg chg="mod">
          <ac:chgData name="EITEL Kristin" userId="739e9691-d663-4742-af8f-23e618410c7d" providerId="ADAL" clId="{7BA1A6B9-3AD2-4392-A413-4A213393A660}" dt="2021-06-26T13:57:31.268" v="3044" actId="1076"/>
          <ac:spMkLst>
            <pc:docMk/>
            <pc:sldMk cId="124037064" sldId="273"/>
            <ac:spMk id="2" creationId="{DD0C69A6-37C9-9E43-B5C2-A9CFBDFC784B}"/>
          </ac:spMkLst>
        </pc:spChg>
        <pc:spChg chg="mod">
          <ac:chgData name="EITEL Kristin" userId="739e9691-d663-4742-af8f-23e618410c7d" providerId="ADAL" clId="{7BA1A6B9-3AD2-4392-A413-4A213393A660}" dt="2021-06-26T13:58:16.587" v="3053" actId="14100"/>
          <ac:spMkLst>
            <pc:docMk/>
            <pc:sldMk cId="124037064" sldId="273"/>
            <ac:spMk id="3" creationId="{3DB84534-D890-9F4B-A3D1-76781B37D6DD}"/>
          </ac:spMkLst>
        </pc:spChg>
        <pc:spChg chg="del">
          <ac:chgData name="EITEL Kristin" userId="739e9691-d663-4742-af8f-23e618410c7d" providerId="ADAL" clId="{7BA1A6B9-3AD2-4392-A413-4A213393A660}" dt="2021-06-25T13:05:50.018" v="442" actId="478"/>
          <ac:spMkLst>
            <pc:docMk/>
            <pc:sldMk cId="124037064" sldId="273"/>
            <ac:spMk id="7" creationId="{F282CCE3-CE46-7343-97E3-DDABC1A156C1}"/>
          </ac:spMkLst>
        </pc:spChg>
        <pc:spChg chg="del">
          <ac:chgData name="EITEL Kristin" userId="739e9691-d663-4742-af8f-23e618410c7d" providerId="ADAL" clId="{7BA1A6B9-3AD2-4392-A413-4A213393A660}" dt="2021-06-25T13:05:52.950" v="443" actId="478"/>
          <ac:spMkLst>
            <pc:docMk/>
            <pc:sldMk cId="124037064" sldId="273"/>
            <ac:spMk id="9" creationId="{3E40F64B-3BFD-B740-87AC-DDCE86CF0581}"/>
          </ac:spMkLst>
        </pc:spChg>
        <pc:picChg chg="add mod">
          <ac:chgData name="EITEL Kristin" userId="739e9691-d663-4742-af8f-23e618410c7d" providerId="ADAL" clId="{7BA1A6B9-3AD2-4392-A413-4A213393A660}" dt="2021-06-26T13:58:22.876" v="3055" actId="1076"/>
          <ac:picMkLst>
            <pc:docMk/>
            <pc:sldMk cId="124037064" sldId="273"/>
            <ac:picMk id="5" creationId="{B92E017A-3EAB-444E-BB7B-554CF844A2E5}"/>
          </ac:picMkLst>
        </pc:picChg>
        <pc:cxnChg chg="mod">
          <ac:chgData name="EITEL Kristin" userId="739e9691-d663-4742-af8f-23e618410c7d" providerId="ADAL" clId="{7BA1A6B9-3AD2-4392-A413-4A213393A660}" dt="2021-06-26T13:57:37.526" v="3046" actId="14100"/>
          <ac:cxnSpMkLst>
            <pc:docMk/>
            <pc:sldMk cId="124037064" sldId="273"/>
            <ac:cxnSpMk id="8" creationId="{E73DBA42-477C-42D2-9DD2-3F05F941503B}"/>
          </ac:cxnSpMkLst>
        </pc:cxnChg>
      </pc:sldChg>
      <pc:sldChg chg="modNotesTx">
        <pc:chgData name="EITEL Kristin" userId="739e9691-d663-4742-af8f-23e618410c7d" providerId="ADAL" clId="{7BA1A6B9-3AD2-4392-A413-4A213393A660}" dt="2021-06-26T09:33:08.161" v="3033" actId="20577"/>
        <pc:sldMkLst>
          <pc:docMk/>
          <pc:sldMk cId="1921450612" sldId="281"/>
        </pc:sldMkLst>
      </pc:sldChg>
      <pc:sldChg chg="del">
        <pc:chgData name="EITEL Kristin" userId="739e9691-d663-4742-af8f-23e618410c7d" providerId="ADAL" clId="{7BA1A6B9-3AD2-4392-A413-4A213393A660}" dt="2021-06-25T13:25:58.510" v="1174" actId="2696"/>
        <pc:sldMkLst>
          <pc:docMk/>
          <pc:sldMk cId="3198912127" sldId="295"/>
        </pc:sldMkLst>
      </pc:sldChg>
      <pc:sldChg chg="del">
        <pc:chgData name="EITEL Kristin" userId="739e9691-d663-4742-af8f-23e618410c7d" providerId="ADAL" clId="{7BA1A6B9-3AD2-4392-A413-4A213393A660}" dt="2021-06-25T13:09:18.767" v="651" actId="2696"/>
        <pc:sldMkLst>
          <pc:docMk/>
          <pc:sldMk cId="1518544480" sldId="296"/>
        </pc:sldMkLst>
      </pc:sldChg>
      <pc:sldChg chg="delSp modSp mod">
        <pc:chgData name="EITEL Kristin" userId="739e9691-d663-4742-af8f-23e618410c7d" providerId="ADAL" clId="{7BA1A6B9-3AD2-4392-A413-4A213393A660}" dt="2021-07-08T17:35:26.029" v="3307" actId="1076"/>
        <pc:sldMkLst>
          <pc:docMk/>
          <pc:sldMk cId="2676216888" sldId="299"/>
        </pc:sldMkLst>
        <pc:spChg chg="mod">
          <ac:chgData name="EITEL Kristin" userId="739e9691-d663-4742-af8f-23e618410c7d" providerId="ADAL" clId="{7BA1A6B9-3AD2-4392-A413-4A213393A660}" dt="2021-07-08T17:35:15.617" v="3303" actId="1076"/>
          <ac:spMkLst>
            <pc:docMk/>
            <pc:sldMk cId="2676216888" sldId="299"/>
            <ac:spMk id="2" creationId="{DD0C69A6-37C9-9E43-B5C2-A9CFBDFC784B}"/>
          </ac:spMkLst>
        </pc:spChg>
        <pc:spChg chg="del">
          <ac:chgData name="EITEL Kristin" userId="739e9691-d663-4742-af8f-23e618410c7d" providerId="ADAL" clId="{7BA1A6B9-3AD2-4392-A413-4A213393A660}" dt="2021-06-25T13:05:41.542" v="440" actId="478"/>
          <ac:spMkLst>
            <pc:docMk/>
            <pc:sldMk cId="2676216888" sldId="299"/>
            <ac:spMk id="7" creationId="{F282CCE3-CE46-7343-97E3-DDABC1A156C1}"/>
          </ac:spMkLst>
        </pc:spChg>
        <pc:spChg chg="del">
          <ac:chgData name="EITEL Kristin" userId="739e9691-d663-4742-af8f-23e618410c7d" providerId="ADAL" clId="{7BA1A6B9-3AD2-4392-A413-4A213393A660}" dt="2021-06-25T13:05:44.475" v="441" actId="478"/>
          <ac:spMkLst>
            <pc:docMk/>
            <pc:sldMk cId="2676216888" sldId="299"/>
            <ac:spMk id="9" creationId="{3E40F64B-3BFD-B740-87AC-DDCE86CF0581}"/>
          </ac:spMkLst>
        </pc:spChg>
        <pc:picChg chg="mod">
          <ac:chgData name="EITEL Kristin" userId="739e9691-d663-4742-af8f-23e618410c7d" providerId="ADAL" clId="{7BA1A6B9-3AD2-4392-A413-4A213393A660}" dt="2021-07-08T17:35:26.029" v="3307" actId="1076"/>
          <ac:picMkLst>
            <pc:docMk/>
            <pc:sldMk cId="2676216888" sldId="299"/>
            <ac:picMk id="8" creationId="{74BA0FE6-0D2A-433C-9793-D19447A631C9}"/>
          </ac:picMkLst>
        </pc:picChg>
        <pc:cxnChg chg="mod">
          <ac:chgData name="EITEL Kristin" userId="739e9691-d663-4742-af8f-23e618410c7d" providerId="ADAL" clId="{7BA1A6B9-3AD2-4392-A413-4A213393A660}" dt="2021-07-08T17:35:17.978" v="3304" actId="1076"/>
          <ac:cxnSpMkLst>
            <pc:docMk/>
            <pc:sldMk cId="2676216888" sldId="299"/>
            <ac:cxnSpMk id="10" creationId="{00B2870C-A821-4F71-B6FB-C7A3192DB45E}"/>
          </ac:cxnSpMkLst>
        </pc:cxnChg>
      </pc:sldChg>
      <pc:sldChg chg="addSp delSp modSp mod">
        <pc:chgData name="EITEL Kristin" userId="739e9691-d663-4742-af8f-23e618410c7d" providerId="ADAL" clId="{7BA1A6B9-3AD2-4392-A413-4A213393A660}" dt="2021-07-08T22:30:22.963" v="3658" actId="20577"/>
        <pc:sldMkLst>
          <pc:docMk/>
          <pc:sldMk cId="2022205353" sldId="300"/>
        </pc:sldMkLst>
        <pc:spChg chg="mod">
          <ac:chgData name="EITEL Kristin" userId="739e9691-d663-4742-af8f-23e618410c7d" providerId="ADAL" clId="{7BA1A6B9-3AD2-4392-A413-4A213393A660}" dt="2021-06-25T13:06:26.971" v="448" actId="1076"/>
          <ac:spMkLst>
            <pc:docMk/>
            <pc:sldMk cId="2022205353" sldId="300"/>
            <ac:spMk id="2" creationId="{DD0C69A6-37C9-9E43-B5C2-A9CFBDFC784B}"/>
          </ac:spMkLst>
        </pc:spChg>
        <pc:spChg chg="mod">
          <ac:chgData name="EITEL Kristin" userId="739e9691-d663-4742-af8f-23e618410c7d" providerId="ADAL" clId="{7BA1A6B9-3AD2-4392-A413-4A213393A660}" dt="2021-07-08T22:28:59.752" v="3627" actId="1076"/>
          <ac:spMkLst>
            <pc:docMk/>
            <pc:sldMk cId="2022205353" sldId="300"/>
            <ac:spMk id="3" creationId="{3DB84534-D890-9F4B-A3D1-76781B37D6DD}"/>
          </ac:spMkLst>
        </pc:spChg>
        <pc:spChg chg="add mod">
          <ac:chgData name="EITEL Kristin" userId="739e9691-d663-4742-af8f-23e618410c7d" providerId="ADAL" clId="{7BA1A6B9-3AD2-4392-A413-4A213393A660}" dt="2021-07-08T22:29:10.886" v="3628" actId="1076"/>
          <ac:spMkLst>
            <pc:docMk/>
            <pc:sldMk cId="2022205353" sldId="300"/>
            <ac:spMk id="5" creationId="{BD8244DD-DD18-4CCD-940B-C76430D7473C}"/>
          </ac:spMkLst>
        </pc:spChg>
        <pc:spChg chg="add mod">
          <ac:chgData name="EITEL Kristin" userId="739e9691-d663-4742-af8f-23e618410c7d" providerId="ADAL" clId="{7BA1A6B9-3AD2-4392-A413-4A213393A660}" dt="2021-07-08T22:29:41.317" v="3635" actId="1076"/>
          <ac:spMkLst>
            <pc:docMk/>
            <pc:sldMk cId="2022205353" sldId="300"/>
            <ac:spMk id="7" creationId="{10524D44-326C-40C3-B265-3A4E3FA4F530}"/>
          </ac:spMkLst>
        </pc:spChg>
        <pc:spChg chg="del">
          <ac:chgData name="EITEL Kristin" userId="739e9691-d663-4742-af8f-23e618410c7d" providerId="ADAL" clId="{7BA1A6B9-3AD2-4392-A413-4A213393A660}" dt="2021-06-25T13:06:05.849" v="446" actId="478"/>
          <ac:spMkLst>
            <pc:docMk/>
            <pc:sldMk cId="2022205353" sldId="300"/>
            <ac:spMk id="7" creationId="{F282CCE3-CE46-7343-97E3-DDABC1A156C1}"/>
          </ac:spMkLst>
        </pc:spChg>
        <pc:spChg chg="mod">
          <ac:chgData name="EITEL Kristin" userId="739e9691-d663-4742-af8f-23e618410c7d" providerId="ADAL" clId="{7BA1A6B9-3AD2-4392-A413-4A213393A660}" dt="2021-07-08T22:30:22.963" v="3658" actId="20577"/>
          <ac:spMkLst>
            <pc:docMk/>
            <pc:sldMk cId="2022205353" sldId="300"/>
            <ac:spMk id="12" creationId="{B604661C-F7FE-4CF4-B0AE-71CC1A418E64}"/>
          </ac:spMkLst>
        </pc:spChg>
        <pc:spChg chg="del">
          <ac:chgData name="EITEL Kristin" userId="739e9691-d663-4742-af8f-23e618410c7d" providerId="ADAL" clId="{7BA1A6B9-3AD2-4392-A413-4A213393A660}" dt="2021-06-25T13:06:20.119" v="447" actId="478"/>
          <ac:spMkLst>
            <pc:docMk/>
            <pc:sldMk cId="2022205353" sldId="300"/>
            <ac:spMk id="13" creationId="{6463151A-1E41-418F-98E4-56A3CD003CB4}"/>
          </ac:spMkLst>
        </pc:spChg>
        <pc:picChg chg="mod">
          <ac:chgData name="EITEL Kristin" userId="739e9691-d663-4742-af8f-23e618410c7d" providerId="ADAL" clId="{7BA1A6B9-3AD2-4392-A413-4A213393A660}" dt="2021-07-08T22:28:16.045" v="3617" actId="1076"/>
          <ac:picMkLst>
            <pc:docMk/>
            <pc:sldMk cId="2022205353" sldId="300"/>
            <ac:picMk id="10" creationId="{937676D9-C205-4058-83BD-B44D75940545}"/>
          </ac:picMkLst>
        </pc:picChg>
        <pc:cxnChg chg="mod">
          <ac:chgData name="EITEL Kristin" userId="739e9691-d663-4742-af8f-23e618410c7d" providerId="ADAL" clId="{7BA1A6B9-3AD2-4392-A413-4A213393A660}" dt="2021-06-25T13:06:29.902" v="449" actId="1076"/>
          <ac:cxnSpMkLst>
            <pc:docMk/>
            <pc:sldMk cId="2022205353" sldId="300"/>
            <ac:cxnSpMk id="11" creationId="{3D3360E4-20DB-40A9-8705-FBB2D02D4381}"/>
          </ac:cxnSpMkLst>
        </pc:cxnChg>
      </pc:sldChg>
      <pc:sldChg chg="delSp modSp mod">
        <pc:chgData name="EITEL Kristin" userId="739e9691-d663-4742-af8f-23e618410c7d" providerId="ADAL" clId="{7BA1A6B9-3AD2-4392-A413-4A213393A660}" dt="2021-07-08T16:16:04.463" v="3058" actId="1076"/>
        <pc:sldMkLst>
          <pc:docMk/>
          <pc:sldMk cId="683471376" sldId="301"/>
        </pc:sldMkLst>
        <pc:spChg chg="mod">
          <ac:chgData name="EITEL Kristin" userId="739e9691-d663-4742-af8f-23e618410c7d" providerId="ADAL" clId="{7BA1A6B9-3AD2-4392-A413-4A213393A660}" dt="2021-07-08T16:16:04.463" v="3058" actId="1076"/>
          <ac:spMkLst>
            <pc:docMk/>
            <pc:sldMk cId="683471376" sldId="301"/>
            <ac:spMk id="2" creationId="{DD0C69A6-37C9-9E43-B5C2-A9CFBDFC784B}"/>
          </ac:spMkLst>
        </pc:spChg>
        <pc:spChg chg="del">
          <ac:chgData name="EITEL Kristin" userId="739e9691-d663-4742-af8f-23e618410c7d" providerId="ADAL" clId="{7BA1A6B9-3AD2-4392-A413-4A213393A660}" dt="2021-06-25T13:09:32.763" v="653" actId="478"/>
          <ac:spMkLst>
            <pc:docMk/>
            <pc:sldMk cId="683471376" sldId="301"/>
            <ac:spMk id="7" creationId="{F282CCE3-CE46-7343-97E3-DDABC1A156C1}"/>
          </ac:spMkLst>
        </pc:spChg>
        <pc:spChg chg="del">
          <ac:chgData name="EITEL Kristin" userId="739e9691-d663-4742-af8f-23e618410c7d" providerId="ADAL" clId="{7BA1A6B9-3AD2-4392-A413-4A213393A660}" dt="2021-06-25T13:09:39.504" v="654" actId="478"/>
          <ac:spMkLst>
            <pc:docMk/>
            <pc:sldMk cId="683471376" sldId="301"/>
            <ac:spMk id="9" creationId="{3E40F64B-3BFD-B740-87AC-DDCE86CF0581}"/>
          </ac:spMkLst>
        </pc:spChg>
        <pc:cxnChg chg="mod">
          <ac:chgData name="EITEL Kristin" userId="739e9691-d663-4742-af8f-23e618410c7d" providerId="ADAL" clId="{7BA1A6B9-3AD2-4392-A413-4A213393A660}" dt="2021-07-08T16:16:01.760" v="3057" actId="1076"/>
          <ac:cxnSpMkLst>
            <pc:docMk/>
            <pc:sldMk cId="683471376" sldId="301"/>
            <ac:cxnSpMk id="11" creationId="{6BBD7FB0-B245-4751-A9CD-B6B9228B5BCC}"/>
          </ac:cxnSpMkLst>
        </pc:cxnChg>
      </pc:sldChg>
      <pc:sldChg chg="addSp delSp modSp mod">
        <pc:chgData name="EITEL Kristin" userId="739e9691-d663-4742-af8f-23e618410c7d" providerId="ADAL" clId="{7BA1A6B9-3AD2-4392-A413-4A213393A660}" dt="2021-07-08T16:28:26.559" v="3135" actId="108"/>
        <pc:sldMkLst>
          <pc:docMk/>
          <pc:sldMk cId="4278783619" sldId="302"/>
        </pc:sldMkLst>
        <pc:spChg chg="mod">
          <ac:chgData name="EITEL Kristin" userId="739e9691-d663-4742-af8f-23e618410c7d" providerId="ADAL" clId="{7BA1A6B9-3AD2-4392-A413-4A213393A660}" dt="2021-06-25T13:10:23.847" v="660" actId="1076"/>
          <ac:spMkLst>
            <pc:docMk/>
            <pc:sldMk cId="4278783619" sldId="302"/>
            <ac:spMk id="2" creationId="{DD0C69A6-37C9-9E43-B5C2-A9CFBDFC784B}"/>
          </ac:spMkLst>
        </pc:spChg>
        <pc:spChg chg="mod">
          <ac:chgData name="EITEL Kristin" userId="739e9691-d663-4742-af8f-23e618410c7d" providerId="ADAL" clId="{7BA1A6B9-3AD2-4392-A413-4A213393A660}" dt="2021-07-08T16:28:26.559" v="3135" actId="108"/>
          <ac:spMkLst>
            <pc:docMk/>
            <pc:sldMk cId="4278783619" sldId="302"/>
            <ac:spMk id="3" creationId="{3DB84534-D890-9F4B-A3D1-76781B37D6DD}"/>
          </ac:spMkLst>
        </pc:spChg>
        <pc:spChg chg="del">
          <ac:chgData name="EITEL Kristin" userId="739e9691-d663-4742-af8f-23e618410c7d" providerId="ADAL" clId="{7BA1A6B9-3AD2-4392-A413-4A213393A660}" dt="2021-06-25T13:09:45.969" v="655" actId="478"/>
          <ac:spMkLst>
            <pc:docMk/>
            <pc:sldMk cId="4278783619" sldId="302"/>
            <ac:spMk id="7" creationId="{F282CCE3-CE46-7343-97E3-DDABC1A156C1}"/>
          </ac:spMkLst>
        </pc:spChg>
        <pc:spChg chg="del">
          <ac:chgData name="EITEL Kristin" userId="739e9691-d663-4742-af8f-23e618410c7d" providerId="ADAL" clId="{7BA1A6B9-3AD2-4392-A413-4A213393A660}" dt="2021-06-25T13:09:51.105" v="656" actId="478"/>
          <ac:spMkLst>
            <pc:docMk/>
            <pc:sldMk cId="4278783619" sldId="302"/>
            <ac:spMk id="9" creationId="{3E40F64B-3BFD-B740-87AC-DDCE86CF0581}"/>
          </ac:spMkLst>
        </pc:spChg>
        <pc:spChg chg="add mod">
          <ac:chgData name="EITEL Kristin" userId="739e9691-d663-4742-af8f-23e618410c7d" providerId="ADAL" clId="{7BA1A6B9-3AD2-4392-A413-4A213393A660}" dt="2021-06-25T13:12:36.347" v="691" actId="1076"/>
          <ac:spMkLst>
            <pc:docMk/>
            <pc:sldMk cId="4278783619" sldId="302"/>
            <ac:spMk id="12" creationId="{3142FB9E-C233-4ECA-BA43-17F020D6A8A6}"/>
          </ac:spMkLst>
        </pc:spChg>
        <pc:cxnChg chg="mod">
          <ac:chgData name="EITEL Kristin" userId="739e9691-d663-4742-af8f-23e618410c7d" providerId="ADAL" clId="{7BA1A6B9-3AD2-4392-A413-4A213393A660}" dt="2021-06-25T13:10:30.725" v="662" actId="14100"/>
          <ac:cxnSpMkLst>
            <pc:docMk/>
            <pc:sldMk cId="4278783619" sldId="302"/>
            <ac:cxnSpMk id="11" creationId="{6BBD7FB0-B245-4751-A9CD-B6B9228B5BCC}"/>
          </ac:cxnSpMkLst>
        </pc:cxnChg>
      </pc:sldChg>
      <pc:sldChg chg="modSp mod modNotesTx">
        <pc:chgData name="EITEL Kristin" userId="739e9691-d663-4742-af8f-23e618410c7d" providerId="ADAL" clId="{7BA1A6B9-3AD2-4392-A413-4A213393A660}" dt="2021-06-25T14:06:20.763" v="2500" actId="20577"/>
        <pc:sldMkLst>
          <pc:docMk/>
          <pc:sldMk cId="1423042861" sldId="303"/>
        </pc:sldMkLst>
        <pc:spChg chg="mod">
          <ac:chgData name="EITEL Kristin" userId="739e9691-d663-4742-af8f-23e618410c7d" providerId="ADAL" clId="{7BA1A6B9-3AD2-4392-A413-4A213393A660}" dt="2021-06-25T13:01:02.102" v="31" actId="20577"/>
          <ac:spMkLst>
            <pc:docMk/>
            <pc:sldMk cId="1423042861" sldId="303"/>
            <ac:spMk id="3" creationId="{04B941F8-780B-4EAF-A199-EA820F3AE02B}"/>
          </ac:spMkLst>
        </pc:spChg>
        <pc:spChg chg="mod">
          <ac:chgData name="EITEL Kristin" userId="739e9691-d663-4742-af8f-23e618410c7d" providerId="ADAL" clId="{7BA1A6B9-3AD2-4392-A413-4A213393A660}" dt="2021-06-25T13:05:20.629" v="439" actId="20577"/>
          <ac:spMkLst>
            <pc:docMk/>
            <pc:sldMk cId="1423042861" sldId="303"/>
            <ac:spMk id="7" creationId="{849FDF77-0119-4E95-92D4-B74078BDA0BD}"/>
          </ac:spMkLst>
        </pc:spChg>
      </pc:sldChg>
      <pc:sldChg chg="modSp add mod ord modNotesTx">
        <pc:chgData name="EITEL Kristin" userId="739e9691-d663-4742-af8f-23e618410c7d" providerId="ADAL" clId="{7BA1A6B9-3AD2-4392-A413-4A213393A660}" dt="2021-06-25T14:13:12.469" v="3030" actId="114"/>
        <pc:sldMkLst>
          <pc:docMk/>
          <pc:sldMk cId="3906062186" sldId="304"/>
        </pc:sldMkLst>
        <pc:spChg chg="mod">
          <ac:chgData name="EITEL Kristin" userId="739e9691-d663-4742-af8f-23e618410c7d" providerId="ADAL" clId="{7BA1A6B9-3AD2-4392-A413-4A213393A660}" dt="2021-06-25T14:13:12.469" v="3030" actId="114"/>
          <ac:spMkLst>
            <pc:docMk/>
            <pc:sldMk cId="3906062186" sldId="304"/>
            <ac:spMk id="7" creationId="{849FDF77-0119-4E95-92D4-B74078BDA0BD}"/>
          </ac:spMkLst>
        </pc:spChg>
      </pc:sldChg>
      <pc:sldChg chg="addSp modSp add mod">
        <pc:chgData name="EITEL Kristin" userId="739e9691-d663-4742-af8f-23e618410c7d" providerId="ADAL" clId="{7BA1A6B9-3AD2-4392-A413-4A213393A660}" dt="2021-06-25T14:03:26.712" v="2356" actId="692"/>
        <pc:sldMkLst>
          <pc:docMk/>
          <pc:sldMk cId="2929296629" sldId="305"/>
        </pc:sldMkLst>
        <pc:spChg chg="mod">
          <ac:chgData name="EITEL Kristin" userId="739e9691-d663-4742-af8f-23e618410c7d" providerId="ADAL" clId="{7BA1A6B9-3AD2-4392-A413-4A213393A660}" dt="2021-06-25T13:11:17.127" v="674" actId="20577"/>
          <ac:spMkLst>
            <pc:docMk/>
            <pc:sldMk cId="2929296629" sldId="305"/>
            <ac:spMk id="2" creationId="{DD0C69A6-37C9-9E43-B5C2-A9CFBDFC784B}"/>
          </ac:spMkLst>
        </pc:spChg>
        <pc:spChg chg="mod">
          <ac:chgData name="EITEL Kristin" userId="739e9691-d663-4742-af8f-23e618410c7d" providerId="ADAL" clId="{7BA1A6B9-3AD2-4392-A413-4A213393A660}" dt="2021-06-25T14:02:59.869" v="2352" actId="1076"/>
          <ac:spMkLst>
            <pc:docMk/>
            <pc:sldMk cId="2929296629" sldId="305"/>
            <ac:spMk id="3" creationId="{3DB84534-D890-9F4B-A3D1-76781B37D6DD}"/>
          </ac:spMkLst>
        </pc:spChg>
        <pc:spChg chg="add mod">
          <ac:chgData name="EITEL Kristin" userId="739e9691-d663-4742-af8f-23e618410c7d" providerId="ADAL" clId="{7BA1A6B9-3AD2-4392-A413-4A213393A660}" dt="2021-06-25T13:12:56.649" v="692"/>
          <ac:spMkLst>
            <pc:docMk/>
            <pc:sldMk cId="2929296629" sldId="305"/>
            <ac:spMk id="9" creationId="{470ACC7B-2DE1-4C2A-8681-CA3C6831CA20}"/>
          </ac:spMkLst>
        </pc:spChg>
        <pc:spChg chg="add mod">
          <ac:chgData name="EITEL Kristin" userId="739e9691-d663-4742-af8f-23e618410c7d" providerId="ADAL" clId="{7BA1A6B9-3AD2-4392-A413-4A213393A660}" dt="2021-06-25T14:02:45.886" v="2348" actId="1076"/>
          <ac:spMkLst>
            <pc:docMk/>
            <pc:sldMk cId="2929296629" sldId="305"/>
            <ac:spMk id="11" creationId="{C1572783-20E1-4C8B-B0A0-66DA7C012287}"/>
          </ac:spMkLst>
        </pc:spChg>
        <pc:picChg chg="mod">
          <ac:chgData name="EITEL Kristin" userId="739e9691-d663-4742-af8f-23e618410c7d" providerId="ADAL" clId="{7BA1A6B9-3AD2-4392-A413-4A213393A660}" dt="2021-06-25T14:02:48.277" v="2349" actId="1076"/>
          <ac:picMkLst>
            <pc:docMk/>
            <pc:sldMk cId="2929296629" sldId="305"/>
            <ac:picMk id="10" creationId="{B08D8A9C-064D-42BB-A59E-B65CB2397A51}"/>
          </ac:picMkLst>
        </pc:picChg>
        <pc:picChg chg="add mod">
          <ac:chgData name="EITEL Kristin" userId="739e9691-d663-4742-af8f-23e618410c7d" providerId="ADAL" clId="{7BA1A6B9-3AD2-4392-A413-4A213393A660}" dt="2021-06-25T14:03:26.712" v="2356" actId="692"/>
          <ac:picMkLst>
            <pc:docMk/>
            <pc:sldMk cId="2929296629" sldId="305"/>
            <ac:picMk id="12" creationId="{2971E05C-7864-44C9-B931-C374A79C81A7}"/>
          </ac:picMkLst>
        </pc:picChg>
        <pc:cxnChg chg="mod">
          <ac:chgData name="EITEL Kristin" userId="739e9691-d663-4742-af8f-23e618410c7d" providerId="ADAL" clId="{7BA1A6B9-3AD2-4392-A413-4A213393A660}" dt="2021-06-25T14:02:55.153" v="2351" actId="1076"/>
          <ac:cxnSpMkLst>
            <pc:docMk/>
            <pc:sldMk cId="2929296629" sldId="305"/>
            <ac:cxnSpMk id="8" creationId="{3B9985C5-5458-47BE-BEEF-DCD26562E024}"/>
          </ac:cxnSpMkLst>
        </pc:cxnChg>
      </pc:sldChg>
      <pc:sldChg chg="modSp mod modNotesTx">
        <pc:chgData name="EITEL Kristin" userId="739e9691-d663-4742-af8f-23e618410c7d" providerId="ADAL" clId="{7BA1A6B9-3AD2-4392-A413-4A213393A660}" dt="2021-07-08T17:34:18.056" v="3302" actId="114"/>
        <pc:sldMkLst>
          <pc:docMk/>
          <pc:sldMk cId="2414206620" sldId="306"/>
        </pc:sldMkLst>
        <pc:spChg chg="mod">
          <ac:chgData name="EITEL Kristin" userId="739e9691-d663-4742-af8f-23e618410c7d" providerId="ADAL" clId="{7BA1A6B9-3AD2-4392-A413-4A213393A660}" dt="2021-07-08T17:34:18.056" v="3302" actId="114"/>
          <ac:spMkLst>
            <pc:docMk/>
            <pc:sldMk cId="2414206620" sldId="306"/>
            <ac:spMk id="7" creationId="{849FDF77-0119-4E95-92D4-B74078BDA0BD}"/>
          </ac:spMkLst>
        </pc:spChg>
      </pc:sldChg>
      <pc:sldChg chg="modSp mod">
        <pc:chgData name="EITEL Kristin" userId="739e9691-d663-4742-af8f-23e618410c7d" providerId="ADAL" clId="{7BA1A6B9-3AD2-4392-A413-4A213393A660}" dt="2021-07-08T17:36:03.179" v="3328" actId="20577"/>
        <pc:sldMkLst>
          <pc:docMk/>
          <pc:sldMk cId="1888215721" sldId="308"/>
        </pc:sldMkLst>
        <pc:spChg chg="mod">
          <ac:chgData name="EITEL Kristin" userId="739e9691-d663-4742-af8f-23e618410c7d" providerId="ADAL" clId="{7BA1A6B9-3AD2-4392-A413-4A213393A660}" dt="2021-07-08T17:36:03.179" v="3328" actId="20577"/>
          <ac:spMkLst>
            <pc:docMk/>
            <pc:sldMk cId="1888215721" sldId="308"/>
            <ac:spMk id="3" creationId="{04B941F8-780B-4EAF-A199-EA820F3AE02B}"/>
          </ac:spMkLst>
        </pc:spChg>
      </pc:sldChg>
      <pc:sldChg chg="add">
        <pc:chgData name="EITEL Kristin" userId="739e9691-d663-4742-af8f-23e618410c7d" providerId="ADAL" clId="{7BA1A6B9-3AD2-4392-A413-4A213393A660}" dt="2021-07-08T16:16:44.945" v="3072" actId="2890"/>
        <pc:sldMkLst>
          <pc:docMk/>
          <pc:sldMk cId="3791524680" sldId="309"/>
        </pc:sldMkLst>
      </pc:sldChg>
    </pc:docChg>
  </pc:docChgLst>
  <pc:docChgLst>
    <pc:chgData name="LANE Marianne Eleanor (SLWOP)" userId="S::mlane@iom.int::3c2acb6c-e797-4826-a3d9-06645325c9fe" providerId="AD" clId="Web-{4E5DCA26-E358-4CFA-A215-136BA63248C3}"/>
    <pc:docChg chg="modSld">
      <pc:chgData name="LANE Marianne Eleanor (SLWOP)" userId="S::mlane@iom.int::3c2acb6c-e797-4826-a3d9-06645325c9fe" providerId="AD" clId="Web-{4E5DCA26-E358-4CFA-A215-136BA63248C3}" dt="2021-06-26T10:18:03.029" v="12" actId="20577"/>
      <pc:docMkLst>
        <pc:docMk/>
      </pc:docMkLst>
      <pc:sldChg chg="modSp">
        <pc:chgData name="LANE Marianne Eleanor (SLWOP)" userId="S::mlane@iom.int::3c2acb6c-e797-4826-a3d9-06645325c9fe" providerId="AD" clId="Web-{4E5DCA26-E358-4CFA-A215-136BA63248C3}" dt="2021-06-26T10:18:03.029" v="12" actId="20577"/>
        <pc:sldMkLst>
          <pc:docMk/>
          <pc:sldMk cId="3906062186" sldId="304"/>
        </pc:sldMkLst>
        <pc:spChg chg="mod">
          <ac:chgData name="LANE Marianne Eleanor (SLWOP)" userId="S::mlane@iom.int::3c2acb6c-e797-4826-a3d9-06645325c9fe" providerId="AD" clId="Web-{4E5DCA26-E358-4CFA-A215-136BA63248C3}" dt="2021-06-26T10:18:03.029" v="12" actId="20577"/>
          <ac:spMkLst>
            <pc:docMk/>
            <pc:sldMk cId="3906062186" sldId="304"/>
            <ac:spMk id="7" creationId="{849FDF77-0119-4E95-92D4-B74078BDA0BD}"/>
          </ac:spMkLst>
        </pc:spChg>
      </pc:sldChg>
      <pc:sldChg chg="modSp">
        <pc:chgData name="LANE Marianne Eleanor (SLWOP)" userId="S::mlane@iom.int::3c2acb6c-e797-4826-a3d9-06645325c9fe" providerId="AD" clId="Web-{4E5DCA26-E358-4CFA-A215-136BA63248C3}" dt="2021-06-26T10:17:16.919" v="1" actId="20577"/>
        <pc:sldMkLst>
          <pc:docMk/>
          <pc:sldMk cId="2929296629" sldId="305"/>
        </pc:sldMkLst>
        <pc:spChg chg="mod">
          <ac:chgData name="LANE Marianne Eleanor (SLWOP)" userId="S::mlane@iom.int::3c2acb6c-e797-4826-a3d9-06645325c9fe" providerId="AD" clId="Web-{4E5DCA26-E358-4CFA-A215-136BA63248C3}" dt="2021-06-26T10:17:16.919" v="1" actId="20577"/>
          <ac:spMkLst>
            <pc:docMk/>
            <pc:sldMk cId="2929296629" sldId="305"/>
            <ac:spMk id="11" creationId="{C1572783-20E1-4C8B-B0A0-66DA7C012287}"/>
          </ac:spMkLst>
        </pc:spChg>
      </pc:sldChg>
      <pc:sldChg chg="modSp">
        <pc:chgData name="LANE Marianne Eleanor (SLWOP)" userId="S::mlane@iom.int::3c2acb6c-e797-4826-a3d9-06645325c9fe" providerId="AD" clId="Web-{4E5DCA26-E358-4CFA-A215-136BA63248C3}" dt="2021-06-26T10:17:34.388" v="4" actId="20577"/>
        <pc:sldMkLst>
          <pc:docMk/>
          <pc:sldMk cId="2414206620" sldId="306"/>
        </pc:sldMkLst>
        <pc:spChg chg="mod">
          <ac:chgData name="LANE Marianne Eleanor (SLWOP)" userId="S::mlane@iom.int::3c2acb6c-e797-4826-a3d9-06645325c9fe" providerId="AD" clId="Web-{4E5DCA26-E358-4CFA-A215-136BA63248C3}" dt="2021-06-26T10:17:34.388" v="4" actId="20577"/>
          <ac:spMkLst>
            <pc:docMk/>
            <pc:sldMk cId="2414206620" sldId="306"/>
            <ac:spMk id="7" creationId="{849FDF77-0119-4E95-92D4-B74078BDA0BD}"/>
          </ac:spMkLst>
        </pc:spChg>
      </pc:sldChg>
    </pc:docChg>
  </pc:docChgLst>
  <pc:docChgLst>
    <pc:chgData name="LANE Marianne Eleanor (SLWOP)" userId="S::mlane@iom.int::3c2acb6c-e797-4826-a3d9-06645325c9fe" providerId="AD" clId="Web-{FF8B803E-9CF5-412D-ADF4-36F4907E8E89}"/>
    <pc:docChg chg="modSld">
      <pc:chgData name="LANE Marianne Eleanor (SLWOP)" userId="S::mlane@iom.int::3c2acb6c-e797-4826-a3d9-06645325c9fe" providerId="AD" clId="Web-{FF8B803E-9CF5-412D-ADF4-36F4907E8E89}" dt="2021-06-26T11:02:33.064" v="246" actId="1076"/>
      <pc:docMkLst>
        <pc:docMk/>
      </pc:docMkLst>
      <pc:sldChg chg="addSp modSp">
        <pc:chgData name="LANE Marianne Eleanor (SLWOP)" userId="S::mlane@iom.int::3c2acb6c-e797-4826-a3d9-06645325c9fe" providerId="AD" clId="Web-{FF8B803E-9CF5-412D-ADF4-36F4907E8E89}" dt="2021-06-26T11:02:33.064" v="246" actId="1076"/>
        <pc:sldMkLst>
          <pc:docMk/>
          <pc:sldMk cId="3947465906" sldId="294"/>
        </pc:sldMkLst>
        <pc:spChg chg="mod">
          <ac:chgData name="LANE Marianne Eleanor (SLWOP)" userId="S::mlane@iom.int::3c2acb6c-e797-4826-a3d9-06645325c9fe" providerId="AD" clId="Web-{FF8B803E-9CF5-412D-ADF4-36F4907E8E89}" dt="2021-06-26T11:00:39.327" v="119" actId="1076"/>
          <ac:spMkLst>
            <pc:docMk/>
            <pc:sldMk cId="3947465906" sldId="294"/>
            <ac:spMk id="3" creationId="{04B941F8-780B-4EAF-A199-EA820F3AE02B}"/>
          </ac:spMkLst>
        </pc:spChg>
        <pc:spChg chg="mod">
          <ac:chgData name="LANE Marianne Eleanor (SLWOP)" userId="S::mlane@iom.int::3c2acb6c-e797-4826-a3d9-06645325c9fe" providerId="AD" clId="Web-{FF8B803E-9CF5-412D-ADF4-36F4907E8E89}" dt="2021-06-26T11:00:44.499" v="122" actId="14100"/>
          <ac:spMkLst>
            <pc:docMk/>
            <pc:sldMk cId="3947465906" sldId="294"/>
            <ac:spMk id="4" creationId="{A2547DDA-FF0E-5448-BCCE-76D1EAA5CD99}"/>
          </ac:spMkLst>
        </pc:spChg>
        <pc:spChg chg="add mod">
          <ac:chgData name="LANE Marianne Eleanor (SLWOP)" userId="S::mlane@iom.int::3c2acb6c-e797-4826-a3d9-06645325c9fe" providerId="AD" clId="Web-{FF8B803E-9CF5-412D-ADF4-36F4907E8E89}" dt="2021-06-26T11:02:33.064" v="246" actId="1076"/>
          <ac:spMkLst>
            <pc:docMk/>
            <pc:sldMk cId="3947465906" sldId="294"/>
            <ac:spMk id="5" creationId="{596F8E36-7F2B-4035-8A12-2B47857FC4F3}"/>
          </ac:spMkLst>
        </pc:spChg>
      </pc:sldChg>
    </pc:docChg>
  </pc:docChgLst>
  <pc:docChgLst>
    <pc:chgData name="LANE Marianne Eleanor (SLWOP)" userId="S::mlane@iom.int::3c2acb6c-e797-4826-a3d9-06645325c9fe" providerId="AD" clId="Web-{EEB0275E-7CE3-0419-A11D-3B86090955E2}"/>
    <pc:docChg chg="modSld">
      <pc:chgData name="LANE Marianne Eleanor (SLWOP)" userId="S::mlane@iom.int::3c2acb6c-e797-4826-a3d9-06645325c9fe" providerId="AD" clId="Web-{EEB0275E-7CE3-0419-A11D-3B86090955E2}" dt="2021-10-19T14:36:55.995" v="33" actId="20577"/>
      <pc:docMkLst>
        <pc:docMk/>
      </pc:docMkLst>
      <pc:sldChg chg="modSp">
        <pc:chgData name="LANE Marianne Eleanor (SLWOP)" userId="S::mlane@iom.int::3c2acb6c-e797-4826-a3d9-06645325c9fe" providerId="AD" clId="Web-{EEB0275E-7CE3-0419-A11D-3B86090955E2}" dt="2021-10-19T13:34:25.865" v="0" actId="20577"/>
        <pc:sldMkLst>
          <pc:docMk/>
          <pc:sldMk cId="2133243859" sldId="287"/>
        </pc:sldMkLst>
        <pc:spChg chg="mod">
          <ac:chgData name="LANE Marianne Eleanor (SLWOP)" userId="S::mlane@iom.int::3c2acb6c-e797-4826-a3d9-06645325c9fe" providerId="AD" clId="Web-{EEB0275E-7CE3-0419-A11D-3B86090955E2}" dt="2021-10-19T13:34:25.865" v="0" actId="20577"/>
          <ac:spMkLst>
            <pc:docMk/>
            <pc:sldMk cId="2133243859" sldId="287"/>
            <ac:spMk id="14" creationId="{E79FF83A-F42F-4C56-8420-DFB69FFB4BE2}"/>
          </ac:spMkLst>
        </pc:spChg>
      </pc:sldChg>
      <pc:sldChg chg="modSp">
        <pc:chgData name="LANE Marianne Eleanor (SLWOP)" userId="S::mlane@iom.int::3c2acb6c-e797-4826-a3d9-06645325c9fe" providerId="AD" clId="Web-{EEB0275E-7CE3-0419-A11D-3B86090955E2}" dt="2021-10-19T14:36:55.995" v="33" actId="20577"/>
        <pc:sldMkLst>
          <pc:docMk/>
          <pc:sldMk cId="2929296629" sldId="305"/>
        </pc:sldMkLst>
        <pc:spChg chg="mod">
          <ac:chgData name="LANE Marianne Eleanor (SLWOP)" userId="S::mlane@iom.int::3c2acb6c-e797-4826-a3d9-06645325c9fe" providerId="AD" clId="Web-{EEB0275E-7CE3-0419-A11D-3B86090955E2}" dt="2021-10-19T14:36:55.995" v="33" actId="20577"/>
          <ac:spMkLst>
            <pc:docMk/>
            <pc:sldMk cId="2929296629" sldId="305"/>
            <ac:spMk id="3" creationId="{3DB84534-D890-9F4B-A3D1-76781B37D6DD}"/>
          </ac:spMkLst>
        </pc:spChg>
      </pc:sldChg>
    </pc:docChg>
  </pc:docChgLst>
  <pc:docChgLst>
    <pc:chgData name="DOYEL Sarah Elizabeth" userId="S::sdoyel@iom.int::68e32af1-f3e3-4747-8056-bfae307f4519" providerId="AD" clId="Web-{FEFF68EB-A938-60C9-25D6-74ECCC3FE813}"/>
    <pc:docChg chg="modSld">
      <pc:chgData name="DOYEL Sarah Elizabeth" userId="S::sdoyel@iom.int::68e32af1-f3e3-4747-8056-bfae307f4519" providerId="AD" clId="Web-{FEFF68EB-A938-60C9-25D6-74ECCC3FE813}" dt="2021-10-15T10:21:03.998" v="35" actId="20577"/>
      <pc:docMkLst>
        <pc:docMk/>
      </pc:docMkLst>
      <pc:sldChg chg="modSp">
        <pc:chgData name="DOYEL Sarah Elizabeth" userId="S::sdoyel@iom.int::68e32af1-f3e3-4747-8056-bfae307f4519" providerId="AD" clId="Web-{FEFF68EB-A938-60C9-25D6-74ECCC3FE813}" dt="2021-10-15T09:58:03.337" v="33" actId="20577"/>
        <pc:sldMkLst>
          <pc:docMk/>
          <pc:sldMk cId="2133243859" sldId="287"/>
        </pc:sldMkLst>
        <pc:spChg chg="mod">
          <ac:chgData name="DOYEL Sarah Elizabeth" userId="S::sdoyel@iom.int::68e32af1-f3e3-4747-8056-bfae307f4519" providerId="AD" clId="Web-{FEFF68EB-A938-60C9-25D6-74ECCC3FE813}" dt="2021-10-15T09:58:03.337" v="33" actId="20577"/>
          <ac:spMkLst>
            <pc:docMk/>
            <pc:sldMk cId="2133243859" sldId="287"/>
            <ac:spMk id="2" creationId="{DD0C69A6-37C9-9E43-B5C2-A9CFBDFC784B}"/>
          </ac:spMkLst>
        </pc:spChg>
        <pc:spChg chg="mod">
          <ac:chgData name="DOYEL Sarah Elizabeth" userId="S::sdoyel@iom.int::68e32af1-f3e3-4747-8056-bfae307f4519" providerId="AD" clId="Web-{FEFF68EB-A938-60C9-25D6-74ECCC3FE813}" dt="2021-10-15T09:56:29.753" v="22" actId="20577"/>
          <ac:spMkLst>
            <pc:docMk/>
            <pc:sldMk cId="2133243859" sldId="287"/>
            <ac:spMk id="14" creationId="{E79FF83A-F42F-4C56-8420-DFB69FFB4BE2}"/>
          </ac:spMkLst>
        </pc:spChg>
      </pc:sldChg>
      <pc:sldChg chg="modSp">
        <pc:chgData name="DOYEL Sarah Elizabeth" userId="S::sdoyel@iom.int::68e32af1-f3e3-4747-8056-bfae307f4519" providerId="AD" clId="Web-{FEFF68EB-A938-60C9-25D6-74ECCC3FE813}" dt="2021-10-15T10:21:03.998" v="35" actId="20577"/>
        <pc:sldMkLst>
          <pc:docMk/>
          <pc:sldMk cId="1888215721" sldId="308"/>
        </pc:sldMkLst>
        <pc:spChg chg="mod">
          <ac:chgData name="DOYEL Sarah Elizabeth" userId="S::sdoyel@iom.int::68e32af1-f3e3-4747-8056-bfae307f4519" providerId="AD" clId="Web-{FEFF68EB-A938-60C9-25D6-74ECCC3FE813}" dt="2021-10-15T10:21:03.998" v="35" actId="20577"/>
          <ac:spMkLst>
            <pc:docMk/>
            <pc:sldMk cId="1888215721" sldId="308"/>
            <ac:spMk id="3" creationId="{04B941F8-780B-4EAF-A199-EA820F3AE02B}"/>
          </ac:spMkLst>
        </pc:spChg>
      </pc:sldChg>
    </pc:docChg>
  </pc:docChgLst>
  <pc:docChgLst>
    <pc:chgData name="LANE Marianne Eleanor (SLWOP)" userId="S::mlane@iom.int::3c2acb6c-e797-4826-a3d9-06645325c9fe" providerId="AD" clId="Web-{4F912834-64C4-1E41-14D2-C281EA351559}"/>
    <pc:docChg chg="addSld modSld sldOrd">
      <pc:chgData name="LANE Marianne Eleanor (SLWOP)" userId="S::mlane@iom.int::3c2acb6c-e797-4826-a3d9-06645325c9fe" providerId="AD" clId="Web-{4F912834-64C4-1E41-14D2-C281EA351559}" dt="2021-10-18T13:08:45.050" v="89"/>
      <pc:docMkLst>
        <pc:docMk/>
      </pc:docMkLst>
      <pc:sldChg chg="delSp">
        <pc:chgData name="LANE Marianne Eleanor (SLWOP)" userId="S::mlane@iom.int::3c2acb6c-e797-4826-a3d9-06645325c9fe" providerId="AD" clId="Web-{4F912834-64C4-1E41-14D2-C281EA351559}" dt="2021-10-18T13:03:46.213" v="0"/>
        <pc:sldMkLst>
          <pc:docMk/>
          <pc:sldMk cId="2388600201" sldId="269"/>
        </pc:sldMkLst>
        <pc:spChg chg="del">
          <ac:chgData name="LANE Marianne Eleanor (SLWOP)" userId="S::mlane@iom.int::3c2acb6c-e797-4826-a3d9-06645325c9fe" providerId="AD" clId="Web-{4F912834-64C4-1E41-14D2-C281EA351559}" dt="2021-10-18T13:03:46.213" v="0"/>
          <ac:spMkLst>
            <pc:docMk/>
            <pc:sldMk cId="2388600201" sldId="269"/>
            <ac:spMk id="9" creationId="{3E40F64B-3BFD-B740-87AC-DDCE86CF0581}"/>
          </ac:spMkLst>
        </pc:spChg>
      </pc:sldChg>
      <pc:sldChg chg="addSp delSp modSp">
        <pc:chgData name="LANE Marianne Eleanor (SLWOP)" userId="S::mlane@iom.int::3c2acb6c-e797-4826-a3d9-06645325c9fe" providerId="AD" clId="Web-{4F912834-64C4-1E41-14D2-C281EA351559}" dt="2021-10-18T13:07:23.766" v="61" actId="20577"/>
        <pc:sldMkLst>
          <pc:docMk/>
          <pc:sldMk cId="2022205353" sldId="300"/>
        </pc:sldMkLst>
        <pc:spChg chg="del mod">
          <ac:chgData name="LANE Marianne Eleanor (SLWOP)" userId="S::mlane@iom.int::3c2acb6c-e797-4826-a3d9-06645325c9fe" providerId="AD" clId="Web-{4F912834-64C4-1E41-14D2-C281EA351559}" dt="2021-10-18T13:06:36.249" v="18"/>
          <ac:spMkLst>
            <pc:docMk/>
            <pc:sldMk cId="2022205353" sldId="300"/>
            <ac:spMk id="3" creationId="{3DB84534-D890-9F4B-A3D1-76781B37D6DD}"/>
          </ac:spMkLst>
        </pc:spChg>
        <pc:spChg chg="mod">
          <ac:chgData name="LANE Marianne Eleanor (SLWOP)" userId="S::mlane@iom.int::3c2acb6c-e797-4826-a3d9-06645325c9fe" providerId="AD" clId="Web-{4F912834-64C4-1E41-14D2-C281EA351559}" dt="2021-10-18T13:06:49.875" v="21" actId="14100"/>
          <ac:spMkLst>
            <pc:docMk/>
            <pc:sldMk cId="2022205353" sldId="300"/>
            <ac:spMk id="5" creationId="{BD8244DD-DD18-4CCD-940B-C76430D7473C}"/>
          </ac:spMkLst>
        </pc:spChg>
        <pc:spChg chg="mod">
          <ac:chgData name="LANE Marianne Eleanor (SLWOP)" userId="S::mlane@iom.int::3c2acb6c-e797-4826-a3d9-06645325c9fe" providerId="AD" clId="Web-{4F912834-64C4-1E41-14D2-C281EA351559}" dt="2021-10-18T13:07:23.766" v="61" actId="20577"/>
          <ac:spMkLst>
            <pc:docMk/>
            <pc:sldMk cId="2022205353" sldId="300"/>
            <ac:spMk id="7" creationId="{10524D44-326C-40C3-B265-3A4E3FA4F530}"/>
          </ac:spMkLst>
        </pc:spChg>
        <pc:spChg chg="add del mod">
          <ac:chgData name="LANE Marianne Eleanor (SLWOP)" userId="S::mlane@iom.int::3c2acb6c-e797-4826-a3d9-06645325c9fe" providerId="AD" clId="Web-{4F912834-64C4-1E41-14D2-C281EA351559}" dt="2021-10-18T13:06:42.031" v="19"/>
          <ac:spMkLst>
            <pc:docMk/>
            <pc:sldMk cId="2022205353" sldId="300"/>
            <ac:spMk id="9" creationId="{933FBC46-A023-4646-9D11-66024E51B796}"/>
          </ac:spMkLst>
        </pc:spChg>
        <pc:spChg chg="del">
          <ac:chgData name="LANE Marianne Eleanor (SLWOP)" userId="S::mlane@iom.int::3c2acb6c-e797-4826-a3d9-06645325c9fe" providerId="AD" clId="Web-{4F912834-64C4-1E41-14D2-C281EA351559}" dt="2021-10-18T13:06:52.140" v="22"/>
          <ac:spMkLst>
            <pc:docMk/>
            <pc:sldMk cId="2022205353" sldId="300"/>
            <ac:spMk id="12" creationId="{B604661C-F7FE-4CF4-B0AE-71CC1A418E64}"/>
          </ac:spMkLst>
        </pc:spChg>
      </pc:sldChg>
      <pc:sldChg chg="modNotes">
        <pc:chgData name="LANE Marianne Eleanor (SLWOP)" userId="S::mlane@iom.int::3c2acb6c-e797-4826-a3d9-06645325c9fe" providerId="AD" clId="Web-{4F912834-64C4-1E41-14D2-C281EA351559}" dt="2021-10-18T13:07:56.939" v="86"/>
        <pc:sldMkLst>
          <pc:docMk/>
          <pc:sldMk cId="3906062186" sldId="304"/>
        </pc:sldMkLst>
      </pc:sldChg>
      <pc:sldChg chg="modNotes">
        <pc:chgData name="LANE Marianne Eleanor (SLWOP)" userId="S::mlane@iom.int::3c2acb6c-e797-4826-a3d9-06645325c9fe" providerId="AD" clId="Web-{4F912834-64C4-1E41-14D2-C281EA351559}" dt="2021-10-18T13:08:45.050" v="89"/>
        <pc:sldMkLst>
          <pc:docMk/>
          <pc:sldMk cId="2414206620" sldId="306"/>
        </pc:sldMkLst>
      </pc:sldChg>
      <pc:sldChg chg="addSp delSp modSp add ord replId">
        <pc:chgData name="LANE Marianne Eleanor (SLWOP)" userId="S::mlane@iom.int::3c2acb6c-e797-4826-a3d9-06645325c9fe" providerId="AD" clId="Web-{4F912834-64C4-1E41-14D2-C281EA351559}" dt="2021-10-18T13:07:44.986" v="85" actId="20577"/>
        <pc:sldMkLst>
          <pc:docMk/>
          <pc:sldMk cId="376164861" sldId="310"/>
        </pc:sldMkLst>
        <pc:spChg chg="mod">
          <ac:chgData name="LANE Marianne Eleanor (SLWOP)" userId="S::mlane@iom.int::3c2acb6c-e797-4826-a3d9-06645325c9fe" providerId="AD" clId="Web-{4F912834-64C4-1E41-14D2-C281EA351559}" dt="2021-10-18T13:06:23.671" v="14" actId="20577"/>
          <ac:spMkLst>
            <pc:docMk/>
            <pc:sldMk cId="376164861" sldId="310"/>
            <ac:spMk id="3" creationId="{3DB84534-D890-9F4B-A3D1-76781B37D6DD}"/>
          </ac:spMkLst>
        </pc:spChg>
        <pc:spChg chg="del">
          <ac:chgData name="LANE Marianne Eleanor (SLWOP)" userId="S::mlane@iom.int::3c2acb6c-e797-4826-a3d9-06645325c9fe" providerId="AD" clId="Web-{4F912834-64C4-1E41-14D2-C281EA351559}" dt="2021-10-18T13:05:45.076" v="5"/>
          <ac:spMkLst>
            <pc:docMk/>
            <pc:sldMk cId="376164861" sldId="310"/>
            <ac:spMk id="5" creationId="{BD8244DD-DD18-4CCD-940B-C76430D7473C}"/>
          </ac:spMkLst>
        </pc:spChg>
        <pc:spChg chg="del mod">
          <ac:chgData name="LANE Marianne Eleanor (SLWOP)" userId="S::mlane@iom.int::3c2acb6c-e797-4826-a3d9-06645325c9fe" providerId="AD" clId="Web-{4F912834-64C4-1E41-14D2-C281EA351559}" dt="2021-10-18T13:05:56.842" v="8"/>
          <ac:spMkLst>
            <pc:docMk/>
            <pc:sldMk cId="376164861" sldId="310"/>
            <ac:spMk id="7" creationId="{10524D44-326C-40C3-B265-3A4E3FA4F530}"/>
          </ac:spMkLst>
        </pc:spChg>
        <pc:spChg chg="add mod">
          <ac:chgData name="LANE Marianne Eleanor (SLWOP)" userId="S::mlane@iom.int::3c2acb6c-e797-4826-a3d9-06645325c9fe" providerId="AD" clId="Web-{4F912834-64C4-1E41-14D2-C281EA351559}" dt="2021-10-18T13:07:44.986" v="85" actId="20577"/>
          <ac:spMkLst>
            <pc:docMk/>
            <pc:sldMk cId="376164861" sldId="310"/>
            <ac:spMk id="8" creationId="{4F9F35C6-2389-439A-9A42-D3CF35B56F93}"/>
          </ac:spMkLst>
        </pc:spChg>
      </pc:sldChg>
    </pc:docChg>
  </pc:docChgLst>
  <pc:docChgLst>
    <pc:chgData name="EITEL Kristin" userId="739e9691-d663-4742-af8f-23e618410c7d" providerId="ADAL" clId="{2495E2C8-9787-477D-9C84-EDD53D5B9DF5}"/>
    <pc:docChg chg="undo custSel modSld">
      <pc:chgData name="EITEL Kristin" userId="739e9691-d663-4742-af8f-23e618410c7d" providerId="ADAL" clId="{2495E2C8-9787-477D-9C84-EDD53D5B9DF5}" dt="2022-02-13T13:42:13.801" v="1645" actId="114"/>
      <pc:docMkLst>
        <pc:docMk/>
      </pc:docMkLst>
      <pc:sldChg chg="addSp modSp mod">
        <pc:chgData name="EITEL Kristin" userId="739e9691-d663-4742-af8f-23e618410c7d" providerId="ADAL" clId="{2495E2C8-9787-477D-9C84-EDD53D5B9DF5}" dt="2022-02-13T11:35:14.996" v="32" actId="1076"/>
        <pc:sldMkLst>
          <pc:docMk/>
          <pc:sldMk cId="2316191737" sldId="257"/>
        </pc:sldMkLst>
        <pc:spChg chg="mod">
          <ac:chgData name="EITEL Kristin" userId="739e9691-d663-4742-af8f-23e618410c7d" providerId="ADAL" clId="{2495E2C8-9787-477D-9C84-EDD53D5B9DF5}" dt="2022-02-13T11:34:29.808" v="20" actId="1076"/>
          <ac:spMkLst>
            <pc:docMk/>
            <pc:sldMk cId="2316191737" sldId="257"/>
            <ac:spMk id="2" creationId="{DD0C69A6-37C9-9E43-B5C2-A9CFBDFC784B}"/>
          </ac:spMkLst>
        </pc:spChg>
        <pc:spChg chg="mod">
          <ac:chgData name="EITEL Kristin" userId="739e9691-d663-4742-af8f-23e618410c7d" providerId="ADAL" clId="{2495E2C8-9787-477D-9C84-EDD53D5B9DF5}" dt="2022-02-13T11:34:38.133" v="22" actId="1076"/>
          <ac:spMkLst>
            <pc:docMk/>
            <pc:sldMk cId="2316191737" sldId="257"/>
            <ac:spMk id="8" creationId="{2D4E6C0B-D584-4ED1-A783-416EBE26578C}"/>
          </ac:spMkLst>
        </pc:spChg>
        <pc:spChg chg="mod">
          <ac:chgData name="EITEL Kristin" userId="739e9691-d663-4742-af8f-23e618410c7d" providerId="ADAL" clId="{2495E2C8-9787-477D-9C84-EDD53D5B9DF5}" dt="2022-02-13T11:34:59.702" v="27" actId="1076"/>
          <ac:spMkLst>
            <pc:docMk/>
            <pc:sldMk cId="2316191737" sldId="257"/>
            <ac:spMk id="10" creationId="{46BAD932-E602-4A16-8B3C-599E9F82FDE4}"/>
          </ac:spMkLst>
        </pc:spChg>
        <pc:spChg chg="mod">
          <ac:chgData name="EITEL Kristin" userId="739e9691-d663-4742-af8f-23e618410c7d" providerId="ADAL" clId="{2495E2C8-9787-477D-9C84-EDD53D5B9DF5}" dt="2022-02-13T11:34:46.366" v="24" actId="1076"/>
          <ac:spMkLst>
            <pc:docMk/>
            <pc:sldMk cId="2316191737" sldId="257"/>
            <ac:spMk id="11" creationId="{BBCEB0D3-BDF6-4D59-A224-42AC36D011F4}"/>
          </ac:spMkLst>
        </pc:spChg>
        <pc:spChg chg="mod">
          <ac:chgData name="EITEL Kristin" userId="739e9691-d663-4742-af8f-23e618410c7d" providerId="ADAL" clId="{2495E2C8-9787-477D-9C84-EDD53D5B9DF5}" dt="2022-02-13T11:34:19.617" v="18" actId="1076"/>
          <ac:spMkLst>
            <pc:docMk/>
            <pc:sldMk cId="2316191737" sldId="257"/>
            <ac:spMk id="12" creationId="{6A36BF67-D7CB-4545-830E-054CD8A54403}"/>
          </ac:spMkLst>
        </pc:spChg>
        <pc:picChg chg="add mod">
          <ac:chgData name="EITEL Kristin" userId="739e9691-d663-4742-af8f-23e618410c7d" providerId="ADAL" clId="{2495E2C8-9787-477D-9C84-EDD53D5B9DF5}" dt="2022-02-13T11:35:09.695" v="30" actId="1076"/>
          <ac:picMkLst>
            <pc:docMk/>
            <pc:sldMk cId="2316191737" sldId="257"/>
            <ac:picMk id="3" creationId="{8FE67856-BD07-43C8-89BF-9875A7597DCC}"/>
          </ac:picMkLst>
        </pc:picChg>
        <pc:picChg chg="add mod">
          <ac:chgData name="EITEL Kristin" userId="739e9691-d663-4742-af8f-23e618410c7d" providerId="ADAL" clId="{2495E2C8-9787-477D-9C84-EDD53D5B9DF5}" dt="2022-02-13T11:35:14.996" v="32" actId="1076"/>
          <ac:picMkLst>
            <pc:docMk/>
            <pc:sldMk cId="2316191737" sldId="257"/>
            <ac:picMk id="5" creationId="{FFE49FB0-01C0-4C0B-BDB4-A841B82C5674}"/>
          </ac:picMkLst>
        </pc:picChg>
        <pc:cxnChg chg="mod">
          <ac:chgData name="EITEL Kristin" userId="739e9691-d663-4742-af8f-23e618410c7d" providerId="ADAL" clId="{2495E2C8-9787-477D-9C84-EDD53D5B9DF5}" dt="2022-02-13T11:34:34.464" v="21" actId="1076"/>
          <ac:cxnSpMkLst>
            <pc:docMk/>
            <pc:sldMk cId="2316191737" sldId="257"/>
            <ac:cxnSpMk id="13" creationId="{EF3433AF-3B89-467B-9E12-65B5B26E8438}"/>
          </ac:cxnSpMkLst>
        </pc:cxnChg>
      </pc:sldChg>
      <pc:sldChg chg="modSp mod">
        <pc:chgData name="EITEL Kristin" userId="739e9691-d663-4742-af8f-23e618410c7d" providerId="ADAL" clId="{2495E2C8-9787-477D-9C84-EDD53D5B9DF5}" dt="2022-02-13T13:18:06.101" v="1200" actId="1076"/>
        <pc:sldMkLst>
          <pc:docMk/>
          <pc:sldMk cId="439585565" sldId="262"/>
        </pc:sldMkLst>
        <pc:spChg chg="mod">
          <ac:chgData name="EITEL Kristin" userId="739e9691-d663-4742-af8f-23e618410c7d" providerId="ADAL" clId="{2495E2C8-9787-477D-9C84-EDD53D5B9DF5}" dt="2022-02-13T13:17:49.652" v="1196" actId="1076"/>
          <ac:spMkLst>
            <pc:docMk/>
            <pc:sldMk cId="439585565" sldId="262"/>
            <ac:spMk id="2" creationId="{DD0C69A6-37C9-9E43-B5C2-A9CFBDFC784B}"/>
          </ac:spMkLst>
        </pc:spChg>
        <pc:spChg chg="mod">
          <ac:chgData name="EITEL Kristin" userId="739e9691-d663-4742-af8f-23e618410c7d" providerId="ADAL" clId="{2495E2C8-9787-477D-9C84-EDD53D5B9DF5}" dt="2022-02-13T13:17:58.040" v="1198" actId="1076"/>
          <ac:spMkLst>
            <pc:docMk/>
            <pc:sldMk cId="439585565" sldId="262"/>
            <ac:spMk id="3" creationId="{3DB84534-D890-9F4B-A3D1-76781B37D6DD}"/>
          </ac:spMkLst>
        </pc:spChg>
        <pc:grpChg chg="mod">
          <ac:chgData name="EITEL Kristin" userId="739e9691-d663-4742-af8f-23e618410c7d" providerId="ADAL" clId="{2495E2C8-9787-477D-9C84-EDD53D5B9DF5}" dt="2022-02-13T13:18:06.101" v="1200" actId="1076"/>
          <ac:grpSpMkLst>
            <pc:docMk/>
            <pc:sldMk cId="439585565" sldId="262"/>
            <ac:grpSpMk id="8" creationId="{62FBD553-E8C7-4389-BFF1-62703EC9F207}"/>
          </ac:grpSpMkLst>
        </pc:grpChg>
        <pc:picChg chg="mod">
          <ac:chgData name="EITEL Kristin" userId="739e9691-d663-4742-af8f-23e618410c7d" providerId="ADAL" clId="{2495E2C8-9787-477D-9C84-EDD53D5B9DF5}" dt="2022-02-13T13:18:01.194" v="1199" actId="1076"/>
          <ac:picMkLst>
            <pc:docMk/>
            <pc:sldMk cId="439585565" sldId="262"/>
            <ac:picMk id="4" creationId="{FDDEBED0-C9BE-4762-A6C7-DACA331A1FD9}"/>
          </ac:picMkLst>
        </pc:picChg>
        <pc:cxnChg chg="mod">
          <ac:chgData name="EITEL Kristin" userId="739e9691-d663-4742-af8f-23e618410c7d" providerId="ADAL" clId="{2495E2C8-9787-477D-9C84-EDD53D5B9DF5}" dt="2022-02-13T13:17:54.044" v="1197" actId="1076"/>
          <ac:cxnSpMkLst>
            <pc:docMk/>
            <pc:sldMk cId="439585565" sldId="262"/>
            <ac:cxnSpMk id="19" creationId="{C01E1680-FA33-4762-ABA4-FA8488C25CF6}"/>
          </ac:cxnSpMkLst>
        </pc:cxnChg>
      </pc:sldChg>
      <pc:sldChg chg="addSp delSp modSp mod">
        <pc:chgData name="EITEL Kristin" userId="739e9691-d663-4742-af8f-23e618410c7d" providerId="ADAL" clId="{2495E2C8-9787-477D-9C84-EDD53D5B9DF5}" dt="2022-02-13T13:09:46.946" v="1017" actId="1076"/>
        <pc:sldMkLst>
          <pc:docMk/>
          <pc:sldMk cId="4025025634" sldId="264"/>
        </pc:sldMkLst>
        <pc:spChg chg="mod">
          <ac:chgData name="EITEL Kristin" userId="739e9691-d663-4742-af8f-23e618410c7d" providerId="ADAL" clId="{2495E2C8-9787-477D-9C84-EDD53D5B9DF5}" dt="2022-02-13T13:02:31.672" v="958" actId="1076"/>
          <ac:spMkLst>
            <pc:docMk/>
            <pc:sldMk cId="4025025634" sldId="264"/>
            <ac:spMk id="2" creationId="{DD0C69A6-37C9-9E43-B5C2-A9CFBDFC784B}"/>
          </ac:spMkLst>
        </pc:spChg>
        <pc:spChg chg="mod">
          <ac:chgData name="EITEL Kristin" userId="739e9691-d663-4742-af8f-23e618410c7d" providerId="ADAL" clId="{2495E2C8-9787-477D-9C84-EDD53D5B9DF5}" dt="2022-02-13T13:08:42.102" v="1006" actId="1076"/>
          <ac:spMkLst>
            <pc:docMk/>
            <pc:sldMk cId="4025025634" sldId="264"/>
            <ac:spMk id="3" creationId="{3DB84534-D890-9F4B-A3D1-76781B37D6DD}"/>
          </ac:spMkLst>
        </pc:spChg>
        <pc:spChg chg="add mod">
          <ac:chgData name="EITEL Kristin" userId="739e9691-d663-4742-af8f-23e618410c7d" providerId="ADAL" clId="{2495E2C8-9787-477D-9C84-EDD53D5B9DF5}" dt="2022-02-13T13:09:38.627" v="1016" actId="1076"/>
          <ac:spMkLst>
            <pc:docMk/>
            <pc:sldMk cId="4025025634" sldId="264"/>
            <ac:spMk id="5" creationId="{B5F1C7F8-2CBA-4B64-906A-21D927FA29FF}"/>
          </ac:spMkLst>
        </pc:spChg>
        <pc:spChg chg="add mod">
          <ac:chgData name="EITEL Kristin" userId="739e9691-d663-4742-af8f-23e618410c7d" providerId="ADAL" clId="{2495E2C8-9787-477D-9C84-EDD53D5B9DF5}" dt="2022-02-13T13:09:25.156" v="1013" actId="1076"/>
          <ac:spMkLst>
            <pc:docMk/>
            <pc:sldMk cId="4025025634" sldId="264"/>
            <ac:spMk id="9" creationId="{BA3E7959-1B97-4659-8C0D-7F14CFDDCBA1}"/>
          </ac:spMkLst>
        </pc:spChg>
        <pc:spChg chg="add mod">
          <ac:chgData name="EITEL Kristin" userId="739e9691-d663-4742-af8f-23e618410c7d" providerId="ADAL" clId="{2495E2C8-9787-477D-9C84-EDD53D5B9DF5}" dt="2022-02-13T13:09:29.764" v="1014" actId="1076"/>
          <ac:spMkLst>
            <pc:docMk/>
            <pc:sldMk cId="4025025634" sldId="264"/>
            <ac:spMk id="11" creationId="{AAD60756-DD51-4FFE-86C2-7AE2A9484492}"/>
          </ac:spMkLst>
        </pc:spChg>
        <pc:spChg chg="add mod">
          <ac:chgData name="EITEL Kristin" userId="739e9691-d663-4742-af8f-23e618410c7d" providerId="ADAL" clId="{2495E2C8-9787-477D-9C84-EDD53D5B9DF5}" dt="2022-02-13T13:09:33.927" v="1015" actId="1076"/>
          <ac:spMkLst>
            <pc:docMk/>
            <pc:sldMk cId="4025025634" sldId="264"/>
            <ac:spMk id="12" creationId="{EBD0116D-DFFD-4399-87CE-0448FC31F624}"/>
          </ac:spMkLst>
        </pc:spChg>
        <pc:spChg chg="add del mod">
          <ac:chgData name="EITEL Kristin" userId="739e9691-d663-4742-af8f-23e618410c7d" providerId="ADAL" clId="{2495E2C8-9787-477D-9C84-EDD53D5B9DF5}" dt="2022-02-13T12:52:03.044" v="876" actId="478"/>
          <ac:spMkLst>
            <pc:docMk/>
            <pc:sldMk cId="4025025634" sldId="264"/>
            <ac:spMk id="13" creationId="{6DBD6844-7216-4986-ACCB-5E1BD4D8AB6D}"/>
          </ac:spMkLst>
        </pc:spChg>
        <pc:spChg chg="add mod">
          <ac:chgData name="EITEL Kristin" userId="739e9691-d663-4742-af8f-23e618410c7d" providerId="ADAL" clId="{2495E2C8-9787-477D-9C84-EDD53D5B9DF5}" dt="2022-02-13T13:09:46.946" v="1017" actId="1076"/>
          <ac:spMkLst>
            <pc:docMk/>
            <pc:sldMk cId="4025025634" sldId="264"/>
            <ac:spMk id="14" creationId="{D6D404F6-73AF-4F86-91BA-42FC5F5CD666}"/>
          </ac:spMkLst>
        </pc:spChg>
        <pc:picChg chg="mod">
          <ac:chgData name="EITEL Kristin" userId="739e9691-d663-4742-af8f-23e618410c7d" providerId="ADAL" clId="{2495E2C8-9787-477D-9C84-EDD53D5B9DF5}" dt="2022-02-13T12:51:29.776" v="866" actId="1076"/>
          <ac:picMkLst>
            <pc:docMk/>
            <pc:sldMk cId="4025025634" sldId="264"/>
            <ac:picMk id="6" creationId="{7EA68658-F3D5-4D40-8B09-2F7DAB0D2D3E}"/>
          </ac:picMkLst>
        </pc:picChg>
        <pc:picChg chg="mod ord">
          <ac:chgData name="EITEL Kristin" userId="739e9691-d663-4742-af8f-23e618410c7d" providerId="ADAL" clId="{2495E2C8-9787-477D-9C84-EDD53D5B9DF5}" dt="2022-02-13T13:09:09.248" v="1010" actId="1076"/>
          <ac:picMkLst>
            <pc:docMk/>
            <pc:sldMk cId="4025025634" sldId="264"/>
            <ac:picMk id="8" creationId="{0388E241-3E04-4083-8816-23A825E41726}"/>
          </ac:picMkLst>
        </pc:picChg>
        <pc:cxnChg chg="mod">
          <ac:chgData name="EITEL Kristin" userId="739e9691-d663-4742-af8f-23e618410c7d" providerId="ADAL" clId="{2495E2C8-9787-477D-9C84-EDD53D5B9DF5}" dt="2022-02-13T13:02:23.989" v="957" actId="14100"/>
          <ac:cxnSpMkLst>
            <pc:docMk/>
            <pc:sldMk cId="4025025634" sldId="264"/>
            <ac:cxnSpMk id="10" creationId="{8E85BA88-9B82-4B14-B323-ED95CEF4443C}"/>
          </ac:cxnSpMkLst>
        </pc:cxnChg>
      </pc:sldChg>
      <pc:sldChg chg="addSp modSp mod">
        <pc:chgData name="EITEL Kristin" userId="739e9691-d663-4742-af8f-23e618410c7d" providerId="ADAL" clId="{2495E2C8-9787-477D-9C84-EDD53D5B9DF5}" dt="2022-02-13T11:37:19.316" v="43" actId="1076"/>
        <pc:sldMkLst>
          <pc:docMk/>
          <pc:sldMk cId="2388600201" sldId="269"/>
        </pc:sldMkLst>
        <pc:spChg chg="mod">
          <ac:chgData name="EITEL Kristin" userId="739e9691-d663-4742-af8f-23e618410c7d" providerId="ADAL" clId="{2495E2C8-9787-477D-9C84-EDD53D5B9DF5}" dt="2022-02-13T11:36:51.984" v="37" actId="1076"/>
          <ac:spMkLst>
            <pc:docMk/>
            <pc:sldMk cId="2388600201" sldId="269"/>
            <ac:spMk id="2" creationId="{DD0C69A6-37C9-9E43-B5C2-A9CFBDFC784B}"/>
          </ac:spMkLst>
        </pc:spChg>
        <pc:spChg chg="mod">
          <ac:chgData name="EITEL Kristin" userId="739e9691-d663-4742-af8f-23e618410c7d" providerId="ADAL" clId="{2495E2C8-9787-477D-9C84-EDD53D5B9DF5}" dt="2022-02-13T11:37:02.450" v="39" actId="1076"/>
          <ac:spMkLst>
            <pc:docMk/>
            <pc:sldMk cId="2388600201" sldId="269"/>
            <ac:spMk id="3" creationId="{3DB84534-D890-9F4B-A3D1-76781B37D6DD}"/>
          </ac:spMkLst>
        </pc:spChg>
        <pc:picChg chg="add mod">
          <ac:chgData name="EITEL Kristin" userId="739e9691-d663-4742-af8f-23e618410c7d" providerId="ADAL" clId="{2495E2C8-9787-477D-9C84-EDD53D5B9DF5}" dt="2022-02-13T11:37:19.316" v="43" actId="1076"/>
          <ac:picMkLst>
            <pc:docMk/>
            <pc:sldMk cId="2388600201" sldId="269"/>
            <ac:picMk id="5" creationId="{9357A1F7-1EC3-4BB2-9DAC-BE5541D3B051}"/>
          </ac:picMkLst>
        </pc:picChg>
        <pc:picChg chg="mod ord">
          <ac:chgData name="EITEL Kristin" userId="739e9691-d663-4742-af8f-23e618410c7d" providerId="ADAL" clId="{2495E2C8-9787-477D-9C84-EDD53D5B9DF5}" dt="2022-02-13T11:37:06.212" v="41" actId="1076"/>
          <ac:picMkLst>
            <pc:docMk/>
            <pc:sldMk cId="2388600201" sldId="269"/>
            <ac:picMk id="14" creationId="{3A7B0A92-D471-44C4-B8C7-60F81C0E10AF}"/>
          </ac:picMkLst>
        </pc:picChg>
        <pc:cxnChg chg="mod">
          <ac:chgData name="EITEL Kristin" userId="739e9691-d663-4742-af8f-23e618410c7d" providerId="ADAL" clId="{2495E2C8-9787-477D-9C84-EDD53D5B9DF5}" dt="2022-02-13T11:36:58.593" v="38" actId="1076"/>
          <ac:cxnSpMkLst>
            <pc:docMk/>
            <pc:sldMk cId="2388600201" sldId="269"/>
            <ac:cxnSpMk id="10" creationId="{3340A0EE-48F3-4C56-9A77-0FB542F4DEC5}"/>
          </ac:cxnSpMkLst>
        </pc:cxnChg>
      </pc:sldChg>
      <pc:sldChg chg="modSp mod">
        <pc:chgData name="EITEL Kristin" userId="739e9691-d663-4742-af8f-23e618410c7d" providerId="ADAL" clId="{2495E2C8-9787-477D-9C84-EDD53D5B9DF5}" dt="2022-02-13T13:28:28.524" v="1286" actId="1076"/>
        <pc:sldMkLst>
          <pc:docMk/>
          <pc:sldMk cId="3302445113" sldId="270"/>
        </pc:sldMkLst>
        <pc:spChg chg="mod">
          <ac:chgData name="EITEL Kristin" userId="739e9691-d663-4742-af8f-23e618410c7d" providerId="ADAL" clId="{2495E2C8-9787-477D-9C84-EDD53D5B9DF5}" dt="2022-02-13T13:28:28.524" v="1286" actId="1076"/>
          <ac:spMkLst>
            <pc:docMk/>
            <pc:sldMk cId="3302445113" sldId="270"/>
            <ac:spMk id="2" creationId="{DD0C69A6-37C9-9E43-B5C2-A9CFBDFC784B}"/>
          </ac:spMkLst>
        </pc:spChg>
        <pc:spChg chg="mod">
          <ac:chgData name="EITEL Kristin" userId="739e9691-d663-4742-af8f-23e618410c7d" providerId="ADAL" clId="{2495E2C8-9787-477D-9C84-EDD53D5B9DF5}" dt="2022-02-13T13:28:10.932" v="1284" actId="14100"/>
          <ac:spMkLst>
            <pc:docMk/>
            <pc:sldMk cId="3302445113" sldId="270"/>
            <ac:spMk id="3" creationId="{3DB84534-D890-9F4B-A3D1-76781B37D6DD}"/>
          </ac:spMkLst>
        </pc:spChg>
        <pc:picChg chg="mod">
          <ac:chgData name="EITEL Kristin" userId="739e9691-d663-4742-af8f-23e618410c7d" providerId="ADAL" clId="{2495E2C8-9787-477D-9C84-EDD53D5B9DF5}" dt="2022-02-13T13:27:06.816" v="1270" actId="1076"/>
          <ac:picMkLst>
            <pc:docMk/>
            <pc:sldMk cId="3302445113" sldId="270"/>
            <ac:picMk id="6" creationId="{7EA68658-F3D5-4D40-8B09-2F7DAB0D2D3E}"/>
          </ac:picMkLst>
        </pc:picChg>
        <pc:picChg chg="mod">
          <ac:chgData name="EITEL Kristin" userId="739e9691-d663-4742-af8f-23e618410c7d" providerId="ADAL" clId="{2495E2C8-9787-477D-9C84-EDD53D5B9DF5}" dt="2022-02-13T13:28:04.279" v="1283" actId="1076"/>
          <ac:picMkLst>
            <pc:docMk/>
            <pc:sldMk cId="3302445113" sldId="270"/>
            <ac:picMk id="10" creationId="{B08D8A9C-064D-42BB-A59E-B65CB2397A51}"/>
          </ac:picMkLst>
        </pc:picChg>
        <pc:cxnChg chg="mod">
          <ac:chgData name="EITEL Kristin" userId="739e9691-d663-4742-af8f-23e618410c7d" providerId="ADAL" clId="{2495E2C8-9787-477D-9C84-EDD53D5B9DF5}" dt="2022-02-13T13:28:23.995" v="1285" actId="1076"/>
          <ac:cxnSpMkLst>
            <pc:docMk/>
            <pc:sldMk cId="3302445113" sldId="270"/>
            <ac:cxnSpMk id="8" creationId="{3B9985C5-5458-47BE-BEEF-DCD26562E024}"/>
          </ac:cxnSpMkLst>
        </pc:cxnChg>
      </pc:sldChg>
      <pc:sldChg chg="addSp delSp modSp mod">
        <pc:chgData name="EITEL Kristin" userId="739e9691-d663-4742-af8f-23e618410c7d" providerId="ADAL" clId="{2495E2C8-9787-477D-9C84-EDD53D5B9DF5}" dt="2022-02-13T11:45:24.162" v="131" actId="20577"/>
        <pc:sldMkLst>
          <pc:docMk/>
          <pc:sldMk cId="124037064" sldId="273"/>
        </pc:sldMkLst>
        <pc:spChg chg="mod">
          <ac:chgData name="EITEL Kristin" userId="739e9691-d663-4742-af8f-23e618410c7d" providerId="ADAL" clId="{2495E2C8-9787-477D-9C84-EDD53D5B9DF5}" dt="2022-02-13T11:45:24.162" v="131" actId="20577"/>
          <ac:spMkLst>
            <pc:docMk/>
            <pc:sldMk cId="124037064" sldId="273"/>
            <ac:spMk id="3" creationId="{3DB84534-D890-9F4B-A3D1-76781B37D6DD}"/>
          </ac:spMkLst>
        </pc:spChg>
        <pc:picChg chg="del">
          <ac:chgData name="EITEL Kristin" userId="739e9691-d663-4742-af8f-23e618410c7d" providerId="ADAL" clId="{2495E2C8-9787-477D-9C84-EDD53D5B9DF5}" dt="2022-02-13T11:41:44.845" v="103" actId="478"/>
          <ac:picMkLst>
            <pc:docMk/>
            <pc:sldMk cId="124037064" sldId="273"/>
            <ac:picMk id="5" creationId="{B92E017A-3EAB-444E-BB7B-554CF844A2E5}"/>
          </ac:picMkLst>
        </pc:picChg>
        <pc:picChg chg="add mod">
          <ac:chgData name="EITEL Kristin" userId="739e9691-d663-4742-af8f-23e618410c7d" providerId="ADAL" clId="{2495E2C8-9787-477D-9C84-EDD53D5B9DF5}" dt="2022-02-13T11:44:31.147" v="112" actId="1076"/>
          <ac:picMkLst>
            <pc:docMk/>
            <pc:sldMk cId="124037064" sldId="273"/>
            <ac:picMk id="7" creationId="{B8A44F82-4F52-4F21-872F-38AFAEEAF13B}"/>
          </ac:picMkLst>
        </pc:picChg>
      </pc:sldChg>
      <pc:sldChg chg="modNotesTx">
        <pc:chgData name="EITEL Kristin" userId="739e9691-d663-4742-af8f-23e618410c7d" providerId="ADAL" clId="{2495E2C8-9787-477D-9C84-EDD53D5B9DF5}" dt="2022-02-13T13:42:13.801" v="1645" actId="114"/>
        <pc:sldMkLst>
          <pc:docMk/>
          <pc:sldMk cId="3673919057" sldId="282"/>
        </pc:sldMkLst>
      </pc:sldChg>
      <pc:sldChg chg="modSp mod">
        <pc:chgData name="EITEL Kristin" userId="739e9691-d663-4742-af8f-23e618410c7d" providerId="ADAL" clId="{2495E2C8-9787-477D-9C84-EDD53D5B9DF5}" dt="2022-02-13T13:33:12.979" v="1358" actId="20577"/>
        <pc:sldMkLst>
          <pc:docMk/>
          <pc:sldMk cId="2133243859" sldId="287"/>
        </pc:sldMkLst>
        <pc:spChg chg="mod">
          <ac:chgData name="EITEL Kristin" userId="739e9691-d663-4742-af8f-23e618410c7d" providerId="ADAL" clId="{2495E2C8-9787-477D-9C84-EDD53D5B9DF5}" dt="2022-02-13T13:33:12.979" v="1358" actId="20577"/>
          <ac:spMkLst>
            <pc:docMk/>
            <pc:sldMk cId="2133243859" sldId="287"/>
            <ac:spMk id="14" creationId="{E79FF83A-F42F-4C56-8420-DFB69FFB4BE2}"/>
          </ac:spMkLst>
        </pc:spChg>
      </pc:sldChg>
      <pc:sldChg chg="modSp mod">
        <pc:chgData name="EITEL Kristin" userId="739e9691-d663-4742-af8f-23e618410c7d" providerId="ADAL" clId="{2495E2C8-9787-477D-9C84-EDD53D5B9DF5}" dt="2022-02-13T13:41:31.802" v="1643" actId="20577"/>
        <pc:sldMkLst>
          <pc:docMk/>
          <pc:sldMk cId="3947465906" sldId="294"/>
        </pc:sldMkLst>
        <pc:spChg chg="mod">
          <ac:chgData name="EITEL Kristin" userId="739e9691-d663-4742-af8f-23e618410c7d" providerId="ADAL" clId="{2495E2C8-9787-477D-9C84-EDD53D5B9DF5}" dt="2022-02-13T13:41:22.376" v="1640" actId="14100"/>
          <ac:spMkLst>
            <pc:docMk/>
            <pc:sldMk cId="3947465906" sldId="294"/>
            <ac:spMk id="4" creationId="{A2547DDA-FF0E-5448-BCCE-76D1EAA5CD99}"/>
          </ac:spMkLst>
        </pc:spChg>
        <pc:spChg chg="mod">
          <ac:chgData name="EITEL Kristin" userId="739e9691-d663-4742-af8f-23e618410c7d" providerId="ADAL" clId="{2495E2C8-9787-477D-9C84-EDD53D5B9DF5}" dt="2022-02-13T13:41:31.802" v="1643" actId="20577"/>
          <ac:spMkLst>
            <pc:docMk/>
            <pc:sldMk cId="3947465906" sldId="294"/>
            <ac:spMk id="5" creationId="{596F8E36-7F2B-4035-8A12-2B47857FC4F3}"/>
          </ac:spMkLst>
        </pc:spChg>
        <pc:picChg chg="mod">
          <ac:chgData name="EITEL Kristin" userId="739e9691-d663-4742-af8f-23e618410c7d" providerId="ADAL" clId="{2495E2C8-9787-477D-9C84-EDD53D5B9DF5}" dt="2022-02-13T13:41:28.451" v="1641" actId="1076"/>
          <ac:picMkLst>
            <pc:docMk/>
            <pc:sldMk cId="3947465906" sldId="294"/>
            <ac:picMk id="9" creationId="{48A5BA78-F0B2-DB46-85C5-0600CA02C769}"/>
          </ac:picMkLst>
        </pc:picChg>
      </pc:sldChg>
      <pc:sldChg chg="modSp mod">
        <pc:chgData name="EITEL Kristin" userId="739e9691-d663-4742-af8f-23e618410c7d" providerId="ADAL" clId="{2495E2C8-9787-477D-9C84-EDD53D5B9DF5}" dt="2022-02-13T13:04:36.941" v="982" actId="1076"/>
        <pc:sldMkLst>
          <pc:docMk/>
          <pc:sldMk cId="2676216888" sldId="299"/>
        </pc:sldMkLst>
        <pc:spChg chg="mod">
          <ac:chgData name="EITEL Kristin" userId="739e9691-d663-4742-af8f-23e618410c7d" providerId="ADAL" clId="{2495E2C8-9787-477D-9C84-EDD53D5B9DF5}" dt="2022-02-13T13:04:21.438" v="979" actId="14100"/>
          <ac:spMkLst>
            <pc:docMk/>
            <pc:sldMk cId="2676216888" sldId="299"/>
            <ac:spMk id="3" creationId="{3DB84534-D890-9F4B-A3D1-76781B37D6DD}"/>
          </ac:spMkLst>
        </pc:spChg>
        <pc:picChg chg="mod">
          <ac:chgData name="EITEL Kristin" userId="739e9691-d663-4742-af8f-23e618410c7d" providerId="ADAL" clId="{2495E2C8-9787-477D-9C84-EDD53D5B9DF5}" dt="2022-02-13T13:04:36.941" v="982" actId="1076"/>
          <ac:picMkLst>
            <pc:docMk/>
            <pc:sldMk cId="2676216888" sldId="299"/>
            <ac:picMk id="8" creationId="{74BA0FE6-0D2A-433C-9793-D19447A631C9}"/>
          </ac:picMkLst>
        </pc:picChg>
      </pc:sldChg>
      <pc:sldChg chg="addSp modSp mod">
        <pc:chgData name="EITEL Kristin" userId="739e9691-d663-4742-af8f-23e618410c7d" providerId="ADAL" clId="{2495E2C8-9787-477D-9C84-EDD53D5B9DF5}" dt="2022-02-13T13:15:35.060" v="1195" actId="1076"/>
        <pc:sldMkLst>
          <pc:docMk/>
          <pc:sldMk cId="2022205353" sldId="300"/>
        </pc:sldMkLst>
        <pc:spChg chg="mod">
          <ac:chgData name="EITEL Kristin" userId="739e9691-d663-4742-af8f-23e618410c7d" providerId="ADAL" clId="{2495E2C8-9787-477D-9C84-EDD53D5B9DF5}" dt="2022-02-13T13:13:53.503" v="1176" actId="1076"/>
          <ac:spMkLst>
            <pc:docMk/>
            <pc:sldMk cId="2022205353" sldId="300"/>
            <ac:spMk id="5" creationId="{BD8244DD-DD18-4CCD-940B-C76430D7473C}"/>
          </ac:spMkLst>
        </pc:spChg>
        <pc:spChg chg="mod">
          <ac:chgData name="EITEL Kristin" userId="739e9691-d663-4742-af8f-23e618410c7d" providerId="ADAL" clId="{2495E2C8-9787-477D-9C84-EDD53D5B9DF5}" dt="2022-02-13T13:15:35.060" v="1195" actId="1076"/>
          <ac:spMkLst>
            <pc:docMk/>
            <pc:sldMk cId="2022205353" sldId="300"/>
            <ac:spMk id="7" creationId="{10524D44-326C-40C3-B265-3A4E3FA4F530}"/>
          </ac:spMkLst>
        </pc:spChg>
        <pc:spChg chg="add mod">
          <ac:chgData name="EITEL Kristin" userId="739e9691-d663-4742-af8f-23e618410c7d" providerId="ADAL" clId="{2495E2C8-9787-477D-9C84-EDD53D5B9DF5}" dt="2022-02-13T13:15:18.262" v="1194" actId="1076"/>
          <ac:spMkLst>
            <pc:docMk/>
            <pc:sldMk cId="2022205353" sldId="300"/>
            <ac:spMk id="9" creationId="{FF5BF559-EC68-4267-AF5C-1B57DE0300B6}"/>
          </ac:spMkLst>
        </pc:spChg>
        <pc:picChg chg="mod">
          <ac:chgData name="EITEL Kristin" userId="739e9691-d663-4742-af8f-23e618410c7d" providerId="ADAL" clId="{2495E2C8-9787-477D-9C84-EDD53D5B9DF5}" dt="2022-02-13T13:14:33.384" v="1185" actId="1035"/>
          <ac:picMkLst>
            <pc:docMk/>
            <pc:sldMk cId="2022205353" sldId="300"/>
            <ac:picMk id="6" creationId="{7EA68658-F3D5-4D40-8B09-2F7DAB0D2D3E}"/>
          </ac:picMkLst>
        </pc:picChg>
        <pc:picChg chg="mod">
          <ac:chgData name="EITEL Kristin" userId="739e9691-d663-4742-af8f-23e618410c7d" providerId="ADAL" clId="{2495E2C8-9787-477D-9C84-EDD53D5B9DF5}" dt="2022-02-13T13:14:38" v="1186" actId="1076"/>
          <ac:picMkLst>
            <pc:docMk/>
            <pc:sldMk cId="2022205353" sldId="300"/>
            <ac:picMk id="10" creationId="{937676D9-C205-4058-83BD-B44D75940545}"/>
          </ac:picMkLst>
        </pc:picChg>
        <pc:cxnChg chg="mod">
          <ac:chgData name="EITEL Kristin" userId="739e9691-d663-4742-af8f-23e618410c7d" providerId="ADAL" clId="{2495E2C8-9787-477D-9C84-EDD53D5B9DF5}" dt="2022-02-13T13:14:31.536" v="1180" actId="1076"/>
          <ac:cxnSpMkLst>
            <pc:docMk/>
            <pc:sldMk cId="2022205353" sldId="300"/>
            <ac:cxnSpMk id="11" creationId="{3D3360E4-20DB-40A9-8705-FBB2D02D4381}"/>
          </ac:cxnSpMkLst>
        </pc:cxnChg>
      </pc:sldChg>
      <pc:sldChg chg="addSp modSp mod">
        <pc:chgData name="EITEL Kristin" userId="739e9691-d663-4742-af8f-23e618410c7d" providerId="ADAL" clId="{2495E2C8-9787-477D-9C84-EDD53D5B9DF5}" dt="2022-02-13T13:23:11.538" v="1206" actId="1076"/>
        <pc:sldMkLst>
          <pc:docMk/>
          <pc:sldMk cId="683471376" sldId="301"/>
        </pc:sldMkLst>
        <pc:picChg chg="add mod">
          <ac:chgData name="EITEL Kristin" userId="739e9691-d663-4742-af8f-23e618410c7d" providerId="ADAL" clId="{2495E2C8-9787-477D-9C84-EDD53D5B9DF5}" dt="2022-02-13T13:23:11.538" v="1206" actId="1076"/>
          <ac:picMkLst>
            <pc:docMk/>
            <pc:sldMk cId="683471376" sldId="301"/>
            <ac:picMk id="7" creationId="{3DA5035B-FA1A-4361-B8E1-780DABE7E1FC}"/>
          </ac:picMkLst>
        </pc:picChg>
        <pc:cxnChg chg="mod">
          <ac:chgData name="EITEL Kristin" userId="739e9691-d663-4742-af8f-23e618410c7d" providerId="ADAL" clId="{2495E2C8-9787-477D-9C84-EDD53D5B9DF5}" dt="2022-02-13T13:18:47.797" v="1202" actId="1076"/>
          <ac:cxnSpMkLst>
            <pc:docMk/>
            <pc:sldMk cId="683471376" sldId="301"/>
            <ac:cxnSpMk id="11" creationId="{6BBD7FB0-B245-4751-A9CD-B6B9228B5BCC}"/>
          </ac:cxnSpMkLst>
        </pc:cxnChg>
      </pc:sldChg>
      <pc:sldChg chg="addSp delSp modSp mod">
        <pc:chgData name="EITEL Kristin" userId="739e9691-d663-4742-af8f-23e618410c7d" providerId="ADAL" clId="{2495E2C8-9787-477D-9C84-EDD53D5B9DF5}" dt="2022-02-13T13:26:36.970" v="1268" actId="478"/>
        <pc:sldMkLst>
          <pc:docMk/>
          <pc:sldMk cId="4278783619" sldId="302"/>
        </pc:sldMkLst>
        <pc:spChg chg="mod">
          <ac:chgData name="EITEL Kristin" userId="739e9691-d663-4742-af8f-23e618410c7d" providerId="ADAL" clId="{2495E2C8-9787-477D-9C84-EDD53D5B9DF5}" dt="2022-02-13T13:23:49.062" v="1208" actId="255"/>
          <ac:spMkLst>
            <pc:docMk/>
            <pc:sldMk cId="4278783619" sldId="302"/>
            <ac:spMk id="2" creationId="{DD0C69A6-37C9-9E43-B5C2-A9CFBDFC784B}"/>
          </ac:spMkLst>
        </pc:spChg>
        <pc:spChg chg="add mod">
          <ac:chgData name="EITEL Kristin" userId="739e9691-d663-4742-af8f-23e618410c7d" providerId="ADAL" clId="{2495E2C8-9787-477D-9C84-EDD53D5B9DF5}" dt="2022-02-13T13:26:33.242" v="1267" actId="1076"/>
          <ac:spMkLst>
            <pc:docMk/>
            <pc:sldMk cId="4278783619" sldId="302"/>
            <ac:spMk id="9" creationId="{B763DEB9-5ABA-48C3-9F77-BF5AD0670799}"/>
          </ac:spMkLst>
        </pc:spChg>
        <pc:spChg chg="del mod">
          <ac:chgData name="EITEL Kristin" userId="739e9691-d663-4742-af8f-23e618410c7d" providerId="ADAL" clId="{2495E2C8-9787-477D-9C84-EDD53D5B9DF5}" dt="2022-02-13T13:26:36.970" v="1268" actId="478"/>
          <ac:spMkLst>
            <pc:docMk/>
            <pc:sldMk cId="4278783619" sldId="302"/>
            <ac:spMk id="12" creationId="{3142FB9E-C233-4ECA-BA43-17F020D6A8A6}"/>
          </ac:spMkLst>
        </pc:spChg>
      </pc:sldChg>
      <pc:sldChg chg="modSp mod modNotesTx">
        <pc:chgData name="EITEL Kristin" userId="739e9691-d663-4742-af8f-23e618410c7d" providerId="ADAL" clId="{2495E2C8-9787-477D-9C84-EDD53D5B9DF5}" dt="2022-02-13T11:41:05.009" v="102" actId="20577"/>
        <pc:sldMkLst>
          <pc:docMk/>
          <pc:sldMk cId="1423042861" sldId="303"/>
        </pc:sldMkLst>
        <pc:spChg chg="mod">
          <ac:chgData name="EITEL Kristin" userId="739e9691-d663-4742-af8f-23e618410c7d" providerId="ADAL" clId="{2495E2C8-9787-477D-9C84-EDD53D5B9DF5}" dt="2022-02-13T11:41:05.009" v="102" actId="20577"/>
          <ac:spMkLst>
            <pc:docMk/>
            <pc:sldMk cId="1423042861" sldId="303"/>
            <ac:spMk id="7" creationId="{849FDF77-0119-4E95-92D4-B74078BDA0BD}"/>
          </ac:spMkLst>
        </pc:spChg>
      </pc:sldChg>
      <pc:sldChg chg="modSp mod">
        <pc:chgData name="EITEL Kristin" userId="739e9691-d663-4742-af8f-23e618410c7d" providerId="ADAL" clId="{2495E2C8-9787-477D-9C84-EDD53D5B9DF5}" dt="2022-02-13T13:31:33.983" v="1326" actId="1076"/>
        <pc:sldMkLst>
          <pc:docMk/>
          <pc:sldMk cId="2929296629" sldId="305"/>
        </pc:sldMkLst>
        <pc:spChg chg="mod">
          <ac:chgData name="EITEL Kristin" userId="739e9691-d663-4742-af8f-23e618410c7d" providerId="ADAL" clId="{2495E2C8-9787-477D-9C84-EDD53D5B9DF5}" dt="2022-02-13T13:31:09.127" v="1320" actId="1076"/>
          <ac:spMkLst>
            <pc:docMk/>
            <pc:sldMk cId="2929296629" sldId="305"/>
            <ac:spMk id="2" creationId="{DD0C69A6-37C9-9E43-B5C2-A9CFBDFC784B}"/>
          </ac:spMkLst>
        </pc:spChg>
        <pc:spChg chg="mod">
          <ac:chgData name="EITEL Kristin" userId="739e9691-d663-4742-af8f-23e618410c7d" providerId="ADAL" clId="{2495E2C8-9787-477D-9C84-EDD53D5B9DF5}" dt="2022-02-13T13:31:01.078" v="1318" actId="1076"/>
          <ac:spMkLst>
            <pc:docMk/>
            <pc:sldMk cId="2929296629" sldId="305"/>
            <ac:spMk id="3" creationId="{3DB84534-D890-9F4B-A3D1-76781B37D6DD}"/>
          </ac:spMkLst>
        </pc:spChg>
        <pc:spChg chg="mod">
          <ac:chgData name="EITEL Kristin" userId="739e9691-d663-4742-af8f-23e618410c7d" providerId="ADAL" clId="{2495E2C8-9787-477D-9C84-EDD53D5B9DF5}" dt="2022-02-13T13:31:33.983" v="1326" actId="1076"/>
          <ac:spMkLst>
            <pc:docMk/>
            <pc:sldMk cId="2929296629" sldId="305"/>
            <ac:spMk id="9" creationId="{470ACC7B-2DE1-4C2A-8681-CA3C6831CA20}"/>
          </ac:spMkLst>
        </pc:spChg>
        <pc:picChg chg="mod ord">
          <ac:chgData name="EITEL Kristin" userId="739e9691-d663-4742-af8f-23e618410c7d" providerId="ADAL" clId="{2495E2C8-9787-477D-9C84-EDD53D5B9DF5}" dt="2022-02-13T13:31:28.338" v="1325" actId="1076"/>
          <ac:picMkLst>
            <pc:docMk/>
            <pc:sldMk cId="2929296629" sldId="305"/>
            <ac:picMk id="10" creationId="{B08D8A9C-064D-42BB-A59E-B65CB2397A51}"/>
          </ac:picMkLst>
        </pc:picChg>
        <pc:picChg chg="mod ord">
          <ac:chgData name="EITEL Kristin" userId="739e9691-d663-4742-af8f-23e618410c7d" providerId="ADAL" clId="{2495E2C8-9787-477D-9C84-EDD53D5B9DF5}" dt="2022-02-13T13:30:57.582" v="1316" actId="167"/>
          <ac:picMkLst>
            <pc:docMk/>
            <pc:sldMk cId="2929296629" sldId="305"/>
            <ac:picMk id="12" creationId="{2971E05C-7864-44C9-B931-C374A79C81A7}"/>
          </ac:picMkLst>
        </pc:picChg>
        <pc:cxnChg chg="mod">
          <ac:chgData name="EITEL Kristin" userId="739e9691-d663-4742-af8f-23e618410c7d" providerId="ADAL" clId="{2495E2C8-9787-477D-9C84-EDD53D5B9DF5}" dt="2022-02-13T13:31:14.287" v="1322" actId="14100"/>
          <ac:cxnSpMkLst>
            <pc:docMk/>
            <pc:sldMk cId="2929296629" sldId="305"/>
            <ac:cxnSpMk id="8" creationId="{3B9985C5-5458-47BE-BEEF-DCD26562E024}"/>
          </ac:cxnSpMkLst>
        </pc:cxnChg>
      </pc:sldChg>
      <pc:sldChg chg="modSp mod modNotesTx">
        <pc:chgData name="EITEL Kristin" userId="739e9691-d663-4742-af8f-23e618410c7d" providerId="ADAL" clId="{2495E2C8-9787-477D-9C84-EDD53D5B9DF5}" dt="2022-02-13T13:39:34.794" v="1416" actId="20577"/>
        <pc:sldMkLst>
          <pc:docMk/>
          <pc:sldMk cId="2414206620" sldId="306"/>
        </pc:sldMkLst>
        <pc:spChg chg="mod">
          <ac:chgData name="EITEL Kristin" userId="739e9691-d663-4742-af8f-23e618410c7d" providerId="ADAL" clId="{2495E2C8-9787-477D-9C84-EDD53D5B9DF5}" dt="2022-02-13T13:39:34.794" v="1416" actId="20577"/>
          <ac:spMkLst>
            <pc:docMk/>
            <pc:sldMk cId="2414206620" sldId="306"/>
            <ac:spMk id="7" creationId="{849FDF77-0119-4E95-92D4-B74078BDA0BD}"/>
          </ac:spMkLst>
        </pc:spChg>
      </pc:sldChg>
      <pc:sldChg chg="modSp mod">
        <pc:chgData name="EITEL Kristin" userId="739e9691-d663-4742-af8f-23e618410c7d" providerId="ADAL" clId="{2495E2C8-9787-477D-9C84-EDD53D5B9DF5}" dt="2022-02-13T13:30:18.530" v="1310" actId="1076"/>
        <pc:sldMkLst>
          <pc:docMk/>
          <pc:sldMk cId="3791524680" sldId="309"/>
        </pc:sldMkLst>
        <pc:spChg chg="mod">
          <ac:chgData name="EITEL Kristin" userId="739e9691-d663-4742-af8f-23e618410c7d" providerId="ADAL" clId="{2495E2C8-9787-477D-9C84-EDD53D5B9DF5}" dt="2022-02-13T13:30:12.083" v="1309" actId="1076"/>
          <ac:spMkLst>
            <pc:docMk/>
            <pc:sldMk cId="3791524680" sldId="309"/>
            <ac:spMk id="3" creationId="{3DB84534-D890-9F4B-A3D1-76781B37D6DD}"/>
          </ac:spMkLst>
        </pc:spChg>
        <pc:picChg chg="mod">
          <ac:chgData name="EITEL Kristin" userId="739e9691-d663-4742-af8f-23e618410c7d" providerId="ADAL" clId="{2495E2C8-9787-477D-9C84-EDD53D5B9DF5}" dt="2022-02-13T13:30:18.530" v="1310" actId="1076"/>
          <ac:picMkLst>
            <pc:docMk/>
            <pc:sldMk cId="3791524680" sldId="309"/>
            <ac:picMk id="10" creationId="{B08D8A9C-064D-42BB-A59E-B65CB2397A51}"/>
          </ac:picMkLst>
        </pc:picChg>
        <pc:cxnChg chg="mod">
          <ac:chgData name="EITEL Kristin" userId="739e9691-d663-4742-af8f-23e618410c7d" providerId="ADAL" clId="{2495E2C8-9787-477D-9C84-EDD53D5B9DF5}" dt="2022-02-13T13:30:03.570" v="1308" actId="14100"/>
          <ac:cxnSpMkLst>
            <pc:docMk/>
            <pc:sldMk cId="3791524680" sldId="309"/>
            <ac:cxnSpMk id="8" creationId="{3B9985C5-5458-47BE-BEEF-DCD26562E024}"/>
          </ac:cxnSpMkLst>
        </pc:cxnChg>
      </pc:sldChg>
      <pc:sldChg chg="addSp delSp modSp mod">
        <pc:chgData name="EITEL Kristin" userId="739e9691-d663-4742-af8f-23e618410c7d" providerId="ADAL" clId="{2495E2C8-9787-477D-9C84-EDD53D5B9DF5}" dt="2022-02-13T13:00:17.191" v="953" actId="1076"/>
        <pc:sldMkLst>
          <pc:docMk/>
          <pc:sldMk cId="376164861" sldId="310"/>
        </pc:sldMkLst>
        <pc:spChg chg="mod">
          <ac:chgData name="EITEL Kristin" userId="739e9691-d663-4742-af8f-23e618410c7d" providerId="ADAL" clId="{2495E2C8-9787-477D-9C84-EDD53D5B9DF5}" dt="2022-02-13T12:59:57.840" v="949" actId="1076"/>
          <ac:spMkLst>
            <pc:docMk/>
            <pc:sldMk cId="376164861" sldId="310"/>
            <ac:spMk id="2" creationId="{DD0C69A6-37C9-9E43-B5C2-A9CFBDFC784B}"/>
          </ac:spMkLst>
        </pc:spChg>
        <pc:spChg chg="mod">
          <ac:chgData name="EITEL Kristin" userId="739e9691-d663-4742-af8f-23e618410c7d" providerId="ADAL" clId="{2495E2C8-9787-477D-9C84-EDD53D5B9DF5}" dt="2022-02-13T13:00:09.370" v="952" actId="1076"/>
          <ac:spMkLst>
            <pc:docMk/>
            <pc:sldMk cId="376164861" sldId="310"/>
            <ac:spMk id="3" creationId="{3DB84534-D890-9F4B-A3D1-76781B37D6DD}"/>
          </ac:spMkLst>
        </pc:spChg>
        <pc:spChg chg="mod">
          <ac:chgData name="EITEL Kristin" userId="739e9691-d663-4742-af8f-23e618410c7d" providerId="ADAL" clId="{2495E2C8-9787-477D-9C84-EDD53D5B9DF5}" dt="2022-02-13T12:58:02.298" v="930" actId="1076"/>
          <ac:spMkLst>
            <pc:docMk/>
            <pc:sldMk cId="376164861" sldId="310"/>
            <ac:spMk id="8" creationId="{4F9F35C6-2389-439A-9A42-D3CF35B56F93}"/>
          </ac:spMkLst>
        </pc:spChg>
        <pc:spChg chg="mod">
          <ac:chgData name="EITEL Kristin" userId="739e9691-d663-4742-af8f-23e618410c7d" providerId="ADAL" clId="{2495E2C8-9787-477D-9C84-EDD53D5B9DF5}" dt="2022-02-13T12:59:10.750" v="943" actId="207"/>
          <ac:spMkLst>
            <pc:docMk/>
            <pc:sldMk cId="376164861" sldId="310"/>
            <ac:spMk id="12" creationId="{B604661C-F7FE-4CF4-B0AE-71CC1A418E64}"/>
          </ac:spMkLst>
        </pc:spChg>
        <pc:picChg chg="add mod">
          <ac:chgData name="EITEL Kristin" userId="739e9691-d663-4742-af8f-23e618410c7d" providerId="ADAL" clId="{2495E2C8-9787-477D-9C84-EDD53D5B9DF5}" dt="2022-02-13T13:00:17.191" v="953" actId="1076"/>
          <ac:picMkLst>
            <pc:docMk/>
            <pc:sldMk cId="376164861" sldId="310"/>
            <ac:picMk id="5" creationId="{AEBBAD29-4B96-4E69-AAF7-5948AA2E68E8}"/>
          </ac:picMkLst>
        </pc:picChg>
        <pc:picChg chg="mod">
          <ac:chgData name="EITEL Kristin" userId="739e9691-d663-4742-af8f-23e618410c7d" providerId="ADAL" clId="{2495E2C8-9787-477D-9C84-EDD53D5B9DF5}" dt="2022-02-13T13:00:00.915" v="950" actId="1076"/>
          <ac:picMkLst>
            <pc:docMk/>
            <pc:sldMk cId="376164861" sldId="310"/>
            <ac:picMk id="6" creationId="{7EA68658-F3D5-4D40-8B09-2F7DAB0D2D3E}"/>
          </ac:picMkLst>
        </pc:picChg>
        <pc:picChg chg="del mod">
          <ac:chgData name="EITEL Kristin" userId="739e9691-d663-4742-af8f-23e618410c7d" providerId="ADAL" clId="{2495E2C8-9787-477D-9C84-EDD53D5B9DF5}" dt="2022-02-13T12:56:19.075" v="910" actId="478"/>
          <ac:picMkLst>
            <pc:docMk/>
            <pc:sldMk cId="376164861" sldId="310"/>
            <ac:picMk id="10" creationId="{937676D9-C205-4058-83BD-B44D75940545}"/>
          </ac:picMkLst>
        </pc:picChg>
        <pc:cxnChg chg="mod">
          <ac:chgData name="EITEL Kristin" userId="739e9691-d663-4742-af8f-23e618410c7d" providerId="ADAL" clId="{2495E2C8-9787-477D-9C84-EDD53D5B9DF5}" dt="2022-02-13T13:00:05.248" v="951" actId="1076"/>
          <ac:cxnSpMkLst>
            <pc:docMk/>
            <pc:sldMk cId="376164861" sldId="310"/>
            <ac:cxnSpMk id="11" creationId="{3D3360E4-20DB-40A9-8705-FBB2D02D4381}"/>
          </ac:cxnSpMkLst>
        </pc:cxnChg>
      </pc:sldChg>
    </pc:docChg>
  </pc:docChgLst>
  <pc:docChgLst>
    <pc:chgData name="HUANG Lawrence" userId="S::lhuang@iom.int::3151545f-5c05-4f58-8252-40e1e24b5f74" providerId="AD" clId="Web-{08368F54-73CE-45FC-A178-32520D58E2C7}"/>
    <pc:docChg chg="addSld modSld sldOrd">
      <pc:chgData name="HUANG Lawrence" userId="S::lhuang@iom.int::3151545f-5c05-4f58-8252-40e1e24b5f74" providerId="AD" clId="Web-{08368F54-73CE-45FC-A178-32520D58E2C7}" dt="2021-07-08T13:39:31.008" v="33" actId="20577"/>
      <pc:docMkLst>
        <pc:docMk/>
      </pc:docMkLst>
      <pc:sldChg chg="ord">
        <pc:chgData name="HUANG Lawrence" userId="S::lhuang@iom.int::3151545f-5c05-4f58-8252-40e1e24b5f74" providerId="AD" clId="Web-{08368F54-73CE-45FC-A178-32520D58E2C7}" dt="2021-07-08T13:33:19.984" v="0"/>
        <pc:sldMkLst>
          <pc:docMk/>
          <pc:sldMk cId="1921450612" sldId="281"/>
        </pc:sldMkLst>
      </pc:sldChg>
      <pc:sldChg chg="modSp">
        <pc:chgData name="HUANG Lawrence" userId="S::lhuang@iom.int::3151545f-5c05-4f58-8252-40e1e24b5f74" providerId="AD" clId="Web-{08368F54-73CE-45FC-A178-32520D58E2C7}" dt="2021-07-08T13:39:31.008" v="33" actId="20577"/>
        <pc:sldMkLst>
          <pc:docMk/>
          <pc:sldMk cId="2929296629" sldId="305"/>
        </pc:sldMkLst>
        <pc:spChg chg="mod">
          <ac:chgData name="HUANG Lawrence" userId="S::lhuang@iom.int::3151545f-5c05-4f58-8252-40e1e24b5f74" providerId="AD" clId="Web-{08368F54-73CE-45FC-A178-32520D58E2C7}" dt="2021-07-08T13:39:31.008" v="33" actId="20577"/>
          <ac:spMkLst>
            <pc:docMk/>
            <pc:sldMk cId="2929296629" sldId="305"/>
            <ac:spMk id="3" creationId="{3DB84534-D890-9F4B-A3D1-76781B37D6DD}"/>
          </ac:spMkLst>
        </pc:spChg>
      </pc:sldChg>
      <pc:sldChg chg="modSp add replId">
        <pc:chgData name="HUANG Lawrence" userId="S::lhuang@iom.int::3151545f-5c05-4f58-8252-40e1e24b5f74" providerId="AD" clId="Web-{08368F54-73CE-45FC-A178-32520D58E2C7}" dt="2021-07-08T13:34:25.485" v="10" actId="20577"/>
        <pc:sldMkLst>
          <pc:docMk/>
          <pc:sldMk cId="397757300" sldId="307"/>
        </pc:sldMkLst>
        <pc:spChg chg="mod">
          <ac:chgData name="HUANG Lawrence" userId="S::lhuang@iom.int::3151545f-5c05-4f58-8252-40e1e24b5f74" providerId="AD" clId="Web-{08368F54-73CE-45FC-A178-32520D58E2C7}" dt="2021-07-08T13:34:25.485" v="10" actId="20577"/>
          <ac:spMkLst>
            <pc:docMk/>
            <pc:sldMk cId="397757300" sldId="307"/>
            <ac:spMk id="3" creationId="{04B941F8-780B-4EAF-A199-EA820F3AE02B}"/>
          </ac:spMkLst>
        </pc:spChg>
      </pc:sldChg>
      <pc:sldChg chg="modSp add ord replId">
        <pc:chgData name="HUANG Lawrence" userId="S::lhuang@iom.int::3151545f-5c05-4f58-8252-40e1e24b5f74" providerId="AD" clId="Web-{08368F54-73CE-45FC-A178-32520D58E2C7}" dt="2021-07-08T13:34:59.298" v="23"/>
        <pc:sldMkLst>
          <pc:docMk/>
          <pc:sldMk cId="1888215721" sldId="308"/>
        </pc:sldMkLst>
        <pc:spChg chg="mod">
          <ac:chgData name="HUANG Lawrence" userId="S::lhuang@iom.int::3151545f-5c05-4f58-8252-40e1e24b5f74" providerId="AD" clId="Web-{08368F54-73CE-45FC-A178-32520D58E2C7}" dt="2021-07-08T13:34:48.298" v="20" actId="20577"/>
          <ac:spMkLst>
            <pc:docMk/>
            <pc:sldMk cId="1888215721" sldId="308"/>
            <ac:spMk id="3" creationId="{04B941F8-780B-4EAF-A199-EA820F3AE02B}"/>
          </ac:spMkLst>
        </pc:spChg>
      </pc:sldChg>
    </pc:docChg>
  </pc:docChgLst>
  <pc:docChgLst>
    <pc:chgData name="LANE Marianne Eleanor (SLWOP)" userId="S::mlane@iom.int::3c2acb6c-e797-4826-a3d9-06645325c9fe" providerId="AD" clId="Web-{444E17A7-5ED9-497C-860A-708DB9ADD5C9}"/>
    <pc:docChg chg="modSld">
      <pc:chgData name="LANE Marianne Eleanor (SLWOP)" userId="S::mlane@iom.int::3c2acb6c-e797-4826-a3d9-06645325c9fe" providerId="AD" clId="Web-{444E17A7-5ED9-497C-860A-708DB9ADD5C9}" dt="2021-06-25T15:36:43.228" v="3" actId="20577"/>
      <pc:docMkLst>
        <pc:docMk/>
      </pc:docMkLst>
      <pc:sldChg chg="modSp">
        <pc:chgData name="LANE Marianne Eleanor (SLWOP)" userId="S::mlane@iom.int::3c2acb6c-e797-4826-a3d9-06645325c9fe" providerId="AD" clId="Web-{444E17A7-5ED9-497C-860A-708DB9ADD5C9}" dt="2021-06-25T15:36:43.228" v="3" actId="20577"/>
        <pc:sldMkLst>
          <pc:docMk/>
          <pc:sldMk cId="3906062186" sldId="304"/>
        </pc:sldMkLst>
        <pc:spChg chg="mod">
          <ac:chgData name="LANE Marianne Eleanor (SLWOP)" userId="S::mlane@iom.int::3c2acb6c-e797-4826-a3d9-06645325c9fe" providerId="AD" clId="Web-{444E17A7-5ED9-497C-860A-708DB9ADD5C9}" dt="2021-06-25T15:36:43.228" v="3" actId="20577"/>
          <ac:spMkLst>
            <pc:docMk/>
            <pc:sldMk cId="3906062186" sldId="304"/>
            <ac:spMk id="7" creationId="{849FDF77-0119-4E95-92D4-B74078BDA0BD}"/>
          </ac:spMkLst>
        </pc:spChg>
      </pc:sldChg>
      <pc:sldChg chg="modSp">
        <pc:chgData name="LANE Marianne Eleanor (SLWOP)" userId="S::mlane@iom.int::3c2acb6c-e797-4826-a3d9-06645325c9fe" providerId="AD" clId="Web-{444E17A7-5ED9-497C-860A-708DB9ADD5C9}" dt="2021-06-25T15:14:07.541" v="1" actId="20577"/>
        <pc:sldMkLst>
          <pc:docMk/>
          <pc:sldMk cId="2414206620" sldId="306"/>
        </pc:sldMkLst>
        <pc:spChg chg="mod">
          <ac:chgData name="LANE Marianne Eleanor (SLWOP)" userId="S::mlane@iom.int::3c2acb6c-e797-4826-a3d9-06645325c9fe" providerId="AD" clId="Web-{444E17A7-5ED9-497C-860A-708DB9ADD5C9}" dt="2021-06-25T15:14:07.541" v="1" actId="20577"/>
          <ac:spMkLst>
            <pc:docMk/>
            <pc:sldMk cId="2414206620" sldId="306"/>
            <ac:spMk id="7" creationId="{849FDF77-0119-4E95-92D4-B74078BDA0BD}"/>
          </ac:spMkLst>
        </pc:spChg>
      </pc:sldChg>
    </pc:docChg>
  </pc:docChgLst>
  <pc:docChgLst>
    <pc:chgData name="HUANG Lawrence" userId="S::lhuang@iom.int::3151545f-5c05-4f58-8252-40e1e24b5f74" providerId="AD" clId="Web-{EE4395FA-06B0-4921-9695-6F6D9DA836A4}"/>
    <pc:docChg chg="modSld">
      <pc:chgData name="HUANG Lawrence" userId="S::lhuang@iom.int::3151545f-5c05-4f58-8252-40e1e24b5f74" providerId="AD" clId="Web-{EE4395FA-06B0-4921-9695-6F6D9DA836A4}" dt="2021-07-06T04:30:01.321" v="0" actId="20577"/>
      <pc:docMkLst>
        <pc:docMk/>
      </pc:docMkLst>
      <pc:sldChg chg="modSp">
        <pc:chgData name="HUANG Lawrence" userId="S::lhuang@iom.int::3151545f-5c05-4f58-8252-40e1e24b5f74" providerId="AD" clId="Web-{EE4395FA-06B0-4921-9695-6F6D9DA836A4}" dt="2021-07-06T04:30:01.321" v="0" actId="20577"/>
        <pc:sldMkLst>
          <pc:docMk/>
          <pc:sldMk cId="2133243859" sldId="287"/>
        </pc:sldMkLst>
        <pc:spChg chg="mod">
          <ac:chgData name="HUANG Lawrence" userId="S::lhuang@iom.int::3151545f-5c05-4f58-8252-40e1e24b5f74" providerId="AD" clId="Web-{EE4395FA-06B0-4921-9695-6F6D9DA836A4}" dt="2021-07-06T04:30:01.321" v="0" actId="20577"/>
          <ac:spMkLst>
            <pc:docMk/>
            <pc:sldMk cId="2133243859" sldId="287"/>
            <ac:spMk id="14" creationId="{E79FF83A-F42F-4C56-8420-DFB69FFB4BE2}"/>
          </ac:spMkLst>
        </pc:spChg>
      </pc:sldChg>
    </pc:docChg>
  </pc:docChgLst>
  <pc:docChgLst>
    <pc:chgData name="DOYEL Sarah Elizabeth" userId="68e32af1-f3e3-4747-8056-bfae307f4519" providerId="ADAL" clId="{6D35B270-3AD5-3E47-90F2-F25300662873}"/>
    <pc:docChg chg="custSel modSld">
      <pc:chgData name="DOYEL Sarah Elizabeth" userId="68e32af1-f3e3-4747-8056-bfae307f4519" providerId="ADAL" clId="{6D35B270-3AD5-3E47-90F2-F25300662873}" dt="2021-10-19T15:38:30.604" v="446" actId="1592"/>
      <pc:docMkLst>
        <pc:docMk/>
      </pc:docMkLst>
      <pc:sldChg chg="modSp mod addCm delCm modCm">
        <pc:chgData name="DOYEL Sarah Elizabeth" userId="68e32af1-f3e3-4747-8056-bfae307f4519" providerId="ADAL" clId="{6D35B270-3AD5-3E47-90F2-F25300662873}" dt="2021-10-19T15:38:26.768" v="445" actId="1592"/>
        <pc:sldMkLst>
          <pc:docMk/>
          <pc:sldMk cId="1423042861" sldId="303"/>
        </pc:sldMkLst>
        <pc:spChg chg="mod">
          <ac:chgData name="DOYEL Sarah Elizabeth" userId="68e32af1-f3e3-4747-8056-bfae307f4519" providerId="ADAL" clId="{6D35B270-3AD5-3E47-90F2-F25300662873}" dt="2021-10-19T15:13:12.739" v="70" actId="20577"/>
          <ac:spMkLst>
            <pc:docMk/>
            <pc:sldMk cId="1423042861" sldId="303"/>
            <ac:spMk id="7" creationId="{849FDF77-0119-4E95-92D4-B74078BDA0BD}"/>
          </ac:spMkLst>
        </pc:spChg>
      </pc:sldChg>
      <pc:sldChg chg="modSp mod addCm delCm modCm">
        <pc:chgData name="DOYEL Sarah Elizabeth" userId="68e32af1-f3e3-4747-8056-bfae307f4519" providerId="ADAL" clId="{6D35B270-3AD5-3E47-90F2-F25300662873}" dt="2021-10-19T15:38:30.604" v="446" actId="1592"/>
        <pc:sldMkLst>
          <pc:docMk/>
          <pc:sldMk cId="3906062186" sldId="304"/>
        </pc:sldMkLst>
        <pc:spChg chg="mod">
          <ac:chgData name="DOYEL Sarah Elizabeth" userId="68e32af1-f3e3-4747-8056-bfae307f4519" providerId="ADAL" clId="{6D35B270-3AD5-3E47-90F2-F25300662873}" dt="2021-10-19T15:13:31.287" v="71" actId="20577"/>
          <ac:spMkLst>
            <pc:docMk/>
            <pc:sldMk cId="3906062186" sldId="304"/>
            <ac:spMk id="7" creationId="{849FDF77-0119-4E95-92D4-B74078BDA0BD}"/>
          </ac:spMkLst>
        </pc:spChg>
      </pc:sldChg>
      <pc:sldChg chg="modSp mod addCm delCm modCm">
        <pc:chgData name="DOYEL Sarah Elizabeth" userId="68e32af1-f3e3-4747-8056-bfae307f4519" providerId="ADAL" clId="{6D35B270-3AD5-3E47-90F2-F25300662873}" dt="2021-10-19T15:38:06.178" v="444" actId="1592"/>
        <pc:sldMkLst>
          <pc:docMk/>
          <pc:sldMk cId="2414206620" sldId="306"/>
        </pc:sldMkLst>
        <pc:spChg chg="mod">
          <ac:chgData name="DOYEL Sarah Elizabeth" userId="68e32af1-f3e3-4747-8056-bfae307f4519" providerId="ADAL" clId="{6D35B270-3AD5-3E47-90F2-F25300662873}" dt="2021-10-19T15:34:29.171" v="437" actId="20577"/>
          <ac:spMkLst>
            <pc:docMk/>
            <pc:sldMk cId="2414206620" sldId="306"/>
            <ac:spMk id="7" creationId="{849FDF77-0119-4E95-92D4-B74078BDA0BD}"/>
          </ac:spMkLst>
        </pc:spChg>
      </pc:sldChg>
    </pc:docChg>
  </pc:docChgLst>
  <pc:docChgLst>
    <pc:chgData name="Lawrence HUANG" userId="3151545f-5c05-4f58-8252-40e1e24b5f74" providerId="ADAL" clId="{5B72BC1C-321E-5149-AC49-3C948B36F188}"/>
    <pc:docChg chg="undo redo custSel modSld sldOrd">
      <pc:chgData name="Lawrence HUANG" userId="3151545f-5c05-4f58-8252-40e1e24b5f74" providerId="ADAL" clId="{5B72BC1C-321E-5149-AC49-3C948B36F188}" dt="2021-07-09T04:31:01.849" v="765" actId="20577"/>
      <pc:docMkLst>
        <pc:docMk/>
      </pc:docMkLst>
      <pc:sldChg chg="modAnim">
        <pc:chgData name="Lawrence HUANG" userId="3151545f-5c05-4f58-8252-40e1e24b5f74" providerId="ADAL" clId="{5B72BC1C-321E-5149-AC49-3C948B36F188}" dt="2021-07-08T15:15:01.512" v="756"/>
        <pc:sldMkLst>
          <pc:docMk/>
          <pc:sldMk cId="2316191737" sldId="257"/>
        </pc:sldMkLst>
      </pc:sldChg>
      <pc:sldChg chg="modNotesTx">
        <pc:chgData name="Lawrence HUANG" userId="3151545f-5c05-4f58-8252-40e1e24b5f74" providerId="ADAL" clId="{5B72BC1C-321E-5149-AC49-3C948B36F188}" dt="2021-07-01T06:42:47.379" v="587" actId="20577"/>
        <pc:sldMkLst>
          <pc:docMk/>
          <pc:sldMk cId="3673919057" sldId="282"/>
        </pc:sldMkLst>
      </pc:sldChg>
      <pc:sldChg chg="addSp delSp modSp mod modNotesTx">
        <pc:chgData name="Lawrence HUANG" userId="3151545f-5c05-4f58-8252-40e1e24b5f74" providerId="ADAL" clId="{5B72BC1C-321E-5149-AC49-3C948B36F188}" dt="2021-07-07T05:19:29.914" v="752" actId="478"/>
        <pc:sldMkLst>
          <pc:docMk/>
          <pc:sldMk cId="3947465906" sldId="294"/>
        </pc:sldMkLst>
        <pc:spChg chg="del mod">
          <ac:chgData name="Lawrence HUANG" userId="3151545f-5c05-4f58-8252-40e1e24b5f74" providerId="ADAL" clId="{5B72BC1C-321E-5149-AC49-3C948B36F188}" dt="2021-07-01T06:44:20.672" v="656" actId="478"/>
          <ac:spMkLst>
            <pc:docMk/>
            <pc:sldMk cId="3947465906" sldId="294"/>
            <ac:spMk id="2" creationId="{DD0C69A6-37C9-9E43-B5C2-A9CFBDFC784B}"/>
          </ac:spMkLst>
        </pc:spChg>
        <pc:spChg chg="mod">
          <ac:chgData name="Lawrence HUANG" userId="3151545f-5c05-4f58-8252-40e1e24b5f74" providerId="ADAL" clId="{5B72BC1C-321E-5149-AC49-3C948B36F188}" dt="2021-07-01T06:45:20.407" v="683" actId="1036"/>
          <ac:spMkLst>
            <pc:docMk/>
            <pc:sldMk cId="3947465906" sldId="294"/>
            <ac:spMk id="4" creationId="{A2547DDA-FF0E-5448-BCCE-76D1EAA5CD99}"/>
          </ac:spMkLst>
        </pc:spChg>
        <pc:spChg chg="mod">
          <ac:chgData name="Lawrence HUANG" userId="3151545f-5c05-4f58-8252-40e1e24b5f74" providerId="ADAL" clId="{5B72BC1C-321E-5149-AC49-3C948B36F188}" dt="2021-07-01T06:43:56.238" v="649" actId="14100"/>
          <ac:spMkLst>
            <pc:docMk/>
            <pc:sldMk cId="3947465906" sldId="294"/>
            <ac:spMk id="5" creationId="{596F8E36-7F2B-4035-8A12-2B47857FC4F3}"/>
          </ac:spMkLst>
        </pc:spChg>
        <pc:spChg chg="add del mod">
          <ac:chgData name="Lawrence HUANG" userId="3151545f-5c05-4f58-8252-40e1e24b5f74" providerId="ADAL" clId="{5B72BC1C-321E-5149-AC49-3C948B36F188}" dt="2021-07-01T06:44:22.990" v="657" actId="478"/>
          <ac:spMkLst>
            <pc:docMk/>
            <pc:sldMk cId="3947465906" sldId="294"/>
            <ac:spMk id="7" creationId="{BB513212-9779-C643-B28C-24C31EC151DB}"/>
          </ac:spMkLst>
        </pc:spChg>
        <pc:spChg chg="add del mod">
          <ac:chgData name="Lawrence HUANG" userId="3151545f-5c05-4f58-8252-40e1e24b5f74" providerId="ADAL" clId="{5B72BC1C-321E-5149-AC49-3C948B36F188}" dt="2021-07-07T05:19:29.914" v="752" actId="478"/>
          <ac:spMkLst>
            <pc:docMk/>
            <pc:sldMk cId="3947465906" sldId="294"/>
            <ac:spMk id="8" creationId="{08C13290-C329-6E40-BB24-128C6AEF3357}"/>
          </ac:spMkLst>
        </pc:spChg>
        <pc:picChg chg="mod">
          <ac:chgData name="Lawrence HUANG" userId="3151545f-5c05-4f58-8252-40e1e24b5f74" providerId="ADAL" clId="{5B72BC1C-321E-5149-AC49-3C948B36F188}" dt="2021-07-01T06:45:23.439" v="694" actId="1036"/>
          <ac:picMkLst>
            <pc:docMk/>
            <pc:sldMk cId="3947465906" sldId="294"/>
            <ac:picMk id="9" creationId="{48A5BA78-F0B2-DB46-85C5-0600CA02C769}"/>
          </ac:picMkLst>
        </pc:picChg>
      </pc:sldChg>
      <pc:sldChg chg="ord">
        <pc:chgData name="Lawrence HUANG" userId="3151545f-5c05-4f58-8252-40e1e24b5f74" providerId="ADAL" clId="{5B72BC1C-321E-5149-AC49-3C948B36F188}" dt="2021-07-08T15:21:39.131" v="757" actId="20578"/>
        <pc:sldMkLst>
          <pc:docMk/>
          <pc:sldMk cId="3171864061" sldId="297"/>
        </pc:sldMkLst>
      </pc:sldChg>
      <pc:sldChg chg="addSp delSp modSp mod modNotesTx">
        <pc:chgData name="Lawrence HUANG" userId="3151545f-5c05-4f58-8252-40e1e24b5f74" providerId="ADAL" clId="{5B72BC1C-321E-5149-AC49-3C948B36F188}" dt="2021-07-07T05:14:41.972" v="727" actId="478"/>
        <pc:sldMkLst>
          <pc:docMk/>
          <pc:sldMk cId="1423042861" sldId="303"/>
        </pc:sldMkLst>
        <pc:spChg chg="add del mod">
          <ac:chgData name="Lawrence HUANG" userId="3151545f-5c05-4f58-8252-40e1e24b5f74" providerId="ADAL" clId="{5B72BC1C-321E-5149-AC49-3C948B36F188}" dt="2021-07-07T05:14:41.972" v="727" actId="478"/>
          <ac:spMkLst>
            <pc:docMk/>
            <pc:sldMk cId="1423042861" sldId="303"/>
            <ac:spMk id="6" creationId="{0148A480-A433-8A42-8485-8FB8EC9E6C87}"/>
          </ac:spMkLst>
        </pc:spChg>
        <pc:spChg chg="mod">
          <ac:chgData name="Lawrence HUANG" userId="3151545f-5c05-4f58-8252-40e1e24b5f74" providerId="ADAL" clId="{5B72BC1C-321E-5149-AC49-3C948B36F188}" dt="2021-07-01T06:36:34.648" v="534" actId="20577"/>
          <ac:spMkLst>
            <pc:docMk/>
            <pc:sldMk cId="1423042861" sldId="303"/>
            <ac:spMk id="7" creationId="{849FDF77-0119-4E95-92D4-B74078BDA0BD}"/>
          </ac:spMkLst>
        </pc:spChg>
        <pc:spChg chg="add del mod">
          <ac:chgData name="Lawrence HUANG" userId="3151545f-5c05-4f58-8252-40e1e24b5f74" providerId="ADAL" clId="{5B72BC1C-321E-5149-AC49-3C948B36F188}" dt="2021-07-01T06:36:17.485" v="530"/>
          <ac:spMkLst>
            <pc:docMk/>
            <pc:sldMk cId="1423042861" sldId="303"/>
            <ac:spMk id="8" creationId="{3D736123-3B79-4F4A-91C1-7C41440DD1E6}"/>
          </ac:spMkLst>
        </pc:spChg>
      </pc:sldChg>
      <pc:sldChg chg="addSp delSp modSp mod modNotesTx">
        <pc:chgData name="Lawrence HUANG" userId="3151545f-5c05-4f58-8252-40e1e24b5f74" providerId="ADAL" clId="{5B72BC1C-321E-5149-AC49-3C948B36F188}" dt="2021-07-07T05:14:29.875" v="717" actId="20577"/>
        <pc:sldMkLst>
          <pc:docMk/>
          <pc:sldMk cId="3906062186" sldId="304"/>
        </pc:sldMkLst>
        <pc:spChg chg="add del mod">
          <ac:chgData name="Lawrence HUANG" userId="3151545f-5c05-4f58-8252-40e1e24b5f74" providerId="ADAL" clId="{5B72BC1C-321E-5149-AC49-3C948B36F188}" dt="2021-07-07T05:14:18.410" v="709" actId="478"/>
          <ac:spMkLst>
            <pc:docMk/>
            <pc:sldMk cId="3906062186" sldId="304"/>
            <ac:spMk id="2" creationId="{69C767CD-1E5D-AE4C-8DA1-C519DD591DD4}"/>
          </ac:spMkLst>
        </pc:spChg>
        <pc:spChg chg="mod">
          <ac:chgData name="Lawrence HUANG" userId="3151545f-5c05-4f58-8252-40e1e24b5f74" providerId="ADAL" clId="{5B72BC1C-321E-5149-AC49-3C948B36F188}" dt="2021-07-01T06:26:37.781" v="0" actId="790"/>
          <ac:spMkLst>
            <pc:docMk/>
            <pc:sldMk cId="3906062186" sldId="304"/>
            <ac:spMk id="3" creationId="{04B941F8-780B-4EAF-A199-EA820F3AE02B}"/>
          </ac:spMkLst>
        </pc:spChg>
        <pc:spChg chg="add del">
          <ac:chgData name="Lawrence HUANG" userId="3151545f-5c05-4f58-8252-40e1e24b5f74" providerId="ADAL" clId="{5B72BC1C-321E-5149-AC49-3C948B36F188}" dt="2021-07-07T05:14:17.148" v="708" actId="478"/>
          <ac:spMkLst>
            <pc:docMk/>
            <pc:sldMk cId="3906062186" sldId="304"/>
            <ac:spMk id="4" creationId="{A2547DDA-FF0E-5448-BCCE-76D1EAA5CD99}"/>
          </ac:spMkLst>
        </pc:spChg>
        <pc:spChg chg="mod">
          <ac:chgData name="Lawrence HUANG" userId="3151545f-5c05-4f58-8252-40e1e24b5f74" providerId="ADAL" clId="{5B72BC1C-321E-5149-AC49-3C948B36F188}" dt="2021-07-01T06:27:56.404" v="91" actId="5793"/>
          <ac:spMkLst>
            <pc:docMk/>
            <pc:sldMk cId="3906062186" sldId="304"/>
            <ac:spMk id="7" creationId="{849FDF77-0119-4E95-92D4-B74078BDA0BD}"/>
          </ac:spMkLst>
        </pc:spChg>
      </pc:sldChg>
      <pc:sldChg chg="addSp delSp modSp mod modNotesTx">
        <pc:chgData name="Lawrence HUANG" userId="3151545f-5c05-4f58-8252-40e1e24b5f74" providerId="ADAL" clId="{5B72BC1C-321E-5149-AC49-3C948B36F188}" dt="2021-07-09T04:31:01.849" v="765" actId="20577"/>
        <pc:sldMkLst>
          <pc:docMk/>
          <pc:sldMk cId="2414206620" sldId="306"/>
        </pc:sldMkLst>
        <pc:spChg chg="add del">
          <ac:chgData name="Lawrence HUANG" userId="3151545f-5c05-4f58-8252-40e1e24b5f74" providerId="ADAL" clId="{5B72BC1C-321E-5149-AC49-3C948B36F188}" dt="2021-07-07T05:18:38.397" v="748" actId="478"/>
          <ac:spMkLst>
            <pc:docMk/>
            <pc:sldMk cId="2414206620" sldId="306"/>
            <ac:spMk id="4" creationId="{A2547DDA-FF0E-5448-BCCE-76D1EAA5CD99}"/>
          </ac:spMkLst>
        </pc:spChg>
        <pc:spChg chg="add del mod">
          <ac:chgData name="Lawrence HUANG" userId="3151545f-5c05-4f58-8252-40e1e24b5f74" providerId="ADAL" clId="{5B72BC1C-321E-5149-AC49-3C948B36F188}" dt="2021-07-07T05:18:39.722" v="749" actId="478"/>
          <ac:spMkLst>
            <pc:docMk/>
            <pc:sldMk cId="2414206620" sldId="306"/>
            <ac:spMk id="6" creationId="{A5ADB13B-A59F-3A43-BA2B-291C247EA7E1}"/>
          </ac:spMkLst>
        </pc:spChg>
        <pc:spChg chg="mod">
          <ac:chgData name="Lawrence HUANG" userId="3151545f-5c05-4f58-8252-40e1e24b5f74" providerId="ADAL" clId="{5B72BC1C-321E-5149-AC49-3C948B36F188}" dt="2021-07-09T04:31:01.849" v="765" actId="20577"/>
          <ac:spMkLst>
            <pc:docMk/>
            <pc:sldMk cId="2414206620" sldId="306"/>
            <ac:spMk id="7" creationId="{849FDF77-0119-4E95-92D4-B74078BDA0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BB01F-266C-7247-B728-EF5FCD0B897D}"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59213-6462-A94E-81CA-F4C3137ADC6D}" type="slidenum">
              <a:rPr lang="en-US" smtClean="0"/>
              <a:t>‹#›</a:t>
            </a:fld>
            <a:endParaRPr lang="en-US"/>
          </a:p>
        </p:txBody>
      </p:sp>
    </p:spTree>
    <p:extLst>
      <p:ext uri="{BB962C8B-B14F-4D97-AF65-F5344CB8AC3E}">
        <p14:creationId xmlns:p14="http://schemas.microsoft.com/office/powerpoint/2010/main" val="230289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ur02.safelinks.protection.outlook.com/?url=https%3A%2F%2Fforms.office.com%2Fr%2FnTkSCuDVEE&amp;data=04%7C01%7Clhuang%40iom.int%7Ccd8bc82dcd9446b8732c08d93bf1dd78%7C1588262d23fb43b4bd6ebce49c8e6186%7C1%7C0%7C637606732258969205%7CUnknown%7CTWFpbGZsb3d8eyJWIjoiMC4wLjAwMDAiLCJQIjoiV2luMzIiLCJBTiI6Ik1haWwiLCJXVCI6Mn0%3D%7C1000&amp;sdata=0%2FUOO8yku6UbHYg9yv3w1rek51os2rNSaL3mReztFeM%3D&amp;reserved=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a:t>
            </a:fld>
            <a:endParaRPr lang="en-US"/>
          </a:p>
        </p:txBody>
      </p:sp>
    </p:spTree>
    <p:extLst>
      <p:ext uri="{BB962C8B-B14F-4D97-AF65-F5344CB8AC3E}">
        <p14:creationId xmlns:p14="http://schemas.microsoft.com/office/powerpoint/2010/main" val="4184363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solidFill>
                <a:schemeClr val="bg1"/>
              </a:solidFill>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227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 Pause in the session to find out of there are any questions from participants on what has been covered in this part of the session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Interactive element:</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Prompt participants ….</a:t>
            </a:r>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15</a:t>
            </a:fld>
            <a:endParaRPr lang="en-US"/>
          </a:p>
        </p:txBody>
      </p:sp>
    </p:spTree>
    <p:extLst>
      <p:ext uri="{BB962C8B-B14F-4D97-AF65-F5344CB8AC3E}">
        <p14:creationId xmlns:p14="http://schemas.microsoft.com/office/powerpoint/2010/main" val="12189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 Pause in the session to find out of there are any questions from participants on what has been covered in this part of the session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16</a:t>
            </a:fld>
            <a:endParaRPr lang="en-US"/>
          </a:p>
        </p:txBody>
      </p:sp>
    </p:spTree>
    <p:extLst>
      <p:ext uri="{BB962C8B-B14F-4D97-AF65-F5344CB8AC3E}">
        <p14:creationId xmlns:p14="http://schemas.microsoft.com/office/powerpoint/2010/main" val="4273514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change photo, just right click photo and choose ”Change Picture”</a:t>
            </a:r>
          </a:p>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17</a:t>
            </a:fld>
            <a:endParaRPr lang="en-US"/>
          </a:p>
        </p:txBody>
      </p:sp>
    </p:spTree>
    <p:extLst>
      <p:ext uri="{BB962C8B-B14F-4D97-AF65-F5344CB8AC3E}">
        <p14:creationId xmlns:p14="http://schemas.microsoft.com/office/powerpoint/2010/main" val="391938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 Pause in the session to find out of there are any questions from participants on what has been covered in this part of the session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Interactive element:</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Prompt participants to highlight the connections between the frameworks in connection to the national context (depending on time)</a:t>
            </a:r>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23</a:t>
            </a:fld>
            <a:endParaRPr lang="en-US"/>
          </a:p>
        </p:txBody>
      </p:sp>
    </p:spTree>
    <p:extLst>
      <p:ext uri="{BB962C8B-B14F-4D97-AF65-F5344CB8AC3E}">
        <p14:creationId xmlns:p14="http://schemas.microsoft.com/office/powerpoint/2010/main" val="2410504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cs typeface="Calibri"/>
              </a:rPr>
              <a:t>Insert link here: </a:t>
            </a:r>
            <a:endParaRPr lang="en-US" i="1" u="sng"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0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rPr>
              <a:t>Link to post-training questionnaire: </a:t>
            </a:r>
            <a:r>
              <a:rPr lang="en-AU" sz="1200" u="sng">
                <a:solidFill>
                  <a:schemeClr val="bg1"/>
                </a:solidFill>
                <a:hlinkClick r:id="rId3" tooltip="Original URL:&#10;https://forms.office.com/r/nTkSCuDVEE&#10;&#10;Click to follow link.">
                  <a:extLst>
                    <a:ext uri="{A12FA001-AC4F-418D-AE19-62706E023703}">
                      <ahyp:hlinkClr xmlns:ahyp="http://schemas.microsoft.com/office/drawing/2018/hyperlinkcolor" val="tx"/>
                    </a:ext>
                  </a:extLst>
                </a:hlinkClick>
              </a:rPr>
              <a:t>https://forms.office.com/r/nTkSCuDVEE</a:t>
            </a:r>
            <a:endParaRPr lang="en-US" sz="1200"/>
          </a:p>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25</a:t>
            </a:fld>
            <a:endParaRPr lang="en-US"/>
          </a:p>
        </p:txBody>
      </p:sp>
    </p:spTree>
    <p:extLst>
      <p:ext uri="{BB962C8B-B14F-4D97-AF65-F5344CB8AC3E}">
        <p14:creationId xmlns:p14="http://schemas.microsoft.com/office/powerpoint/2010/main" val="86091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Link to post-training questionnaire:</a:t>
            </a:r>
          </a:p>
        </p:txBody>
      </p:sp>
      <p:sp>
        <p:nvSpPr>
          <p:cNvPr id="4" name="Slide Number Placeholder 3"/>
          <p:cNvSpPr>
            <a:spLocks noGrp="1"/>
          </p:cNvSpPr>
          <p:nvPr>
            <p:ph type="sldNum" sz="quarter" idx="5"/>
          </p:nvPr>
        </p:nvSpPr>
        <p:spPr/>
        <p:txBody>
          <a:bodyPr/>
          <a:lstStyle/>
          <a:p>
            <a:fld id="{5BF59213-6462-A94E-81CA-F4C3137ADC6D}" type="slidenum">
              <a:rPr lang="en-US" smtClean="0"/>
              <a:t>26</a:t>
            </a:fld>
            <a:endParaRPr lang="en-US"/>
          </a:p>
        </p:txBody>
      </p:sp>
    </p:spTree>
    <p:extLst>
      <p:ext uri="{BB962C8B-B14F-4D97-AF65-F5344CB8AC3E}">
        <p14:creationId xmlns:p14="http://schemas.microsoft.com/office/powerpoint/2010/main" val="86091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change photo, just right click photo and choose ”Change Picture”</a:t>
            </a:r>
          </a:p>
        </p:txBody>
      </p:sp>
      <p:sp>
        <p:nvSpPr>
          <p:cNvPr id="4" name="Slide Number Placeholder 3"/>
          <p:cNvSpPr>
            <a:spLocks noGrp="1"/>
          </p:cNvSpPr>
          <p:nvPr>
            <p:ph type="sldNum" sz="quarter" idx="5"/>
          </p:nvPr>
        </p:nvSpPr>
        <p:spPr/>
        <p:txBody>
          <a:bodyPr/>
          <a:lstStyle/>
          <a:p>
            <a:fld id="{5BF59213-6462-A94E-81CA-F4C3137ADC6D}" type="slidenum">
              <a:rPr lang="en-US" smtClean="0"/>
              <a:t>2</a:t>
            </a:fld>
            <a:endParaRPr lang="en-US"/>
          </a:p>
        </p:txBody>
      </p:sp>
    </p:spTree>
    <p:extLst>
      <p:ext uri="{BB962C8B-B14F-4D97-AF65-F5344CB8AC3E}">
        <p14:creationId xmlns:p14="http://schemas.microsoft.com/office/powerpoint/2010/main" val="127726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change photo, just right click photo and choose ”Change Picture”</a:t>
            </a:r>
          </a:p>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3</a:t>
            </a:fld>
            <a:endParaRPr lang="en-US"/>
          </a:p>
        </p:txBody>
      </p:sp>
    </p:spTree>
    <p:extLst>
      <p:ext uri="{BB962C8B-B14F-4D97-AF65-F5344CB8AC3E}">
        <p14:creationId xmlns:p14="http://schemas.microsoft.com/office/powerpoint/2010/main" val="215600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change photo, just right click photo and choose ”Change Picture”</a:t>
            </a:r>
          </a:p>
        </p:txBody>
      </p:sp>
      <p:sp>
        <p:nvSpPr>
          <p:cNvPr id="4" name="Slide Number Placeholder 3"/>
          <p:cNvSpPr>
            <a:spLocks noGrp="1"/>
          </p:cNvSpPr>
          <p:nvPr>
            <p:ph type="sldNum" sz="quarter" idx="5"/>
          </p:nvPr>
        </p:nvSpPr>
        <p:spPr/>
        <p:txBody>
          <a:bodyPr/>
          <a:lstStyle/>
          <a:p>
            <a:fld id="{5BF59213-6462-A94E-81CA-F4C3137ADC6D}" type="slidenum">
              <a:rPr lang="en-US" smtClean="0"/>
              <a:t>5</a:t>
            </a:fld>
            <a:endParaRPr lang="en-US"/>
          </a:p>
        </p:txBody>
      </p:sp>
    </p:spTree>
    <p:extLst>
      <p:ext uri="{BB962C8B-B14F-4D97-AF65-F5344CB8AC3E}">
        <p14:creationId xmlns:p14="http://schemas.microsoft.com/office/powerpoint/2010/main" val="12657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Insert Link here</a:t>
            </a: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ADDITIONAL GUIDING QUESTIONS FOR CONSIDERATION</a:t>
            </a:r>
            <a:endParaRPr lang="en-US" i="1"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In the past, what have been some challenges to partnership in the area of migration? How can these challenges be overcome?</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91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 Pause in the session to find out of there are any questions from participants on what has been covered in this part of the session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7</a:t>
            </a:fld>
            <a:endParaRPr lang="en-US"/>
          </a:p>
        </p:txBody>
      </p:sp>
    </p:spTree>
    <p:extLst>
      <p:ext uri="{BB962C8B-B14F-4D97-AF65-F5344CB8AC3E}">
        <p14:creationId xmlns:p14="http://schemas.microsoft.com/office/powerpoint/2010/main" val="86091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 Pause in the session to find out of there are any questions from participants on what has been covered in this part of the session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8</a:t>
            </a:fld>
            <a:endParaRPr lang="en-US"/>
          </a:p>
        </p:txBody>
      </p:sp>
    </p:spTree>
    <p:extLst>
      <p:ext uri="{BB962C8B-B14F-4D97-AF65-F5344CB8AC3E}">
        <p14:creationId xmlns:p14="http://schemas.microsoft.com/office/powerpoint/2010/main" val="388988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9</a:t>
            </a:fld>
            <a:endParaRPr lang="en-US"/>
          </a:p>
        </p:txBody>
      </p:sp>
    </p:spTree>
    <p:extLst>
      <p:ext uri="{BB962C8B-B14F-4D97-AF65-F5344CB8AC3E}">
        <p14:creationId xmlns:p14="http://schemas.microsoft.com/office/powerpoint/2010/main" val="427005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59213-6462-A94E-81CA-F4C3137ADC6D}" type="slidenum">
              <a:rPr lang="en-US" smtClean="0"/>
              <a:t>11</a:t>
            </a:fld>
            <a:endParaRPr lang="en-US"/>
          </a:p>
        </p:txBody>
      </p:sp>
    </p:spTree>
    <p:extLst>
      <p:ext uri="{BB962C8B-B14F-4D97-AF65-F5344CB8AC3E}">
        <p14:creationId xmlns:p14="http://schemas.microsoft.com/office/powerpoint/2010/main" val="181867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2FB2-C640-3E41-B804-51775F1C4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17E19-93E5-4A4C-9A08-B43BC1CD7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C87D9D-20E7-C744-B042-451A701A2E77}"/>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5" name="Footer Placeholder 4">
            <a:extLst>
              <a:ext uri="{FF2B5EF4-FFF2-40B4-BE49-F238E27FC236}">
                <a16:creationId xmlns:a16="http://schemas.microsoft.com/office/drawing/2014/main" id="{DD3EDF19-7763-AA4D-8543-B233D91F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7A1CF-1DAA-0D46-9086-EAF4EB1708CD}"/>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878644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E1F9-6F90-AE4A-B734-9F03D19C92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1D2CE8-BC8F-7D4E-8B83-D260BE530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EF59F-F6B5-C346-BCFC-93EFCF83C8CB}"/>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5" name="Footer Placeholder 4">
            <a:extLst>
              <a:ext uri="{FF2B5EF4-FFF2-40B4-BE49-F238E27FC236}">
                <a16:creationId xmlns:a16="http://schemas.microsoft.com/office/drawing/2014/main" id="{B9B0B99A-DDCB-A34D-974D-235E0F880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3EE62-BDD2-8A4B-B4DE-CF55D61606EF}"/>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420106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CF784-D042-5548-958D-ABE0794A3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4D9618-FD59-A64C-9C80-9764623460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97321-6B5B-0440-A8DD-C6B161308404}"/>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5" name="Footer Placeholder 4">
            <a:extLst>
              <a:ext uri="{FF2B5EF4-FFF2-40B4-BE49-F238E27FC236}">
                <a16:creationId xmlns:a16="http://schemas.microsoft.com/office/drawing/2014/main" id="{CD1D0567-3847-8A47-8CCD-B22B48143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7BB33-5EFA-114B-951A-E9C1089276C3}"/>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61394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6790-A3E4-4C49-A521-CC3808CA60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862BA-B562-364C-8EC0-4E4EE0F36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1356B-3FD1-9645-9C0B-40A2666CED5A}"/>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5" name="Footer Placeholder 4">
            <a:extLst>
              <a:ext uri="{FF2B5EF4-FFF2-40B4-BE49-F238E27FC236}">
                <a16:creationId xmlns:a16="http://schemas.microsoft.com/office/drawing/2014/main" id="{4D5A343A-EF0D-B144-BEBC-5401414B4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7538-EFBC-3A4B-98D0-5E84519DAE57}"/>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37637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B317-7E4A-5A46-966C-8B86E29E58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87D9E-A102-944B-B9B6-05EBA6332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28960-7D8C-3D4F-98C0-0C7F71201102}"/>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5" name="Footer Placeholder 4">
            <a:extLst>
              <a:ext uri="{FF2B5EF4-FFF2-40B4-BE49-F238E27FC236}">
                <a16:creationId xmlns:a16="http://schemas.microsoft.com/office/drawing/2014/main" id="{B30AD8AA-9973-424D-9248-2E1EA0A77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12FBD-5E71-B346-BBF7-EA219D2F00D7}"/>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150850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8248-E667-794A-8216-69620E310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F0F71-1107-4A47-B36A-E1114668A4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77D4E2-593A-434C-A139-2AD02749A0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20EA0E-6A10-574B-A8AC-719F92754D75}"/>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6" name="Footer Placeholder 5">
            <a:extLst>
              <a:ext uri="{FF2B5EF4-FFF2-40B4-BE49-F238E27FC236}">
                <a16:creationId xmlns:a16="http://schemas.microsoft.com/office/drawing/2014/main" id="{93F3BBF9-FA12-834C-A785-786BB0C36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6A4CD-B2A6-D84E-9142-0F8FFEAC43E2}"/>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22548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5957F-516C-9C47-9B55-EDCE1AB87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F31922-5B74-5C45-9C80-5D51AD32FE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16E537-D72D-F547-B686-3B48948FB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DD35B-2A60-404B-9163-3F8751DEF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E720C-AB86-CC45-B08C-3B336BB57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AC927-FB7A-8447-BE7C-B76086C3339D}"/>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8" name="Footer Placeholder 7">
            <a:extLst>
              <a:ext uri="{FF2B5EF4-FFF2-40B4-BE49-F238E27FC236}">
                <a16:creationId xmlns:a16="http://schemas.microsoft.com/office/drawing/2014/main" id="{6C49DCDE-3B8D-BC4B-B289-D787E84F5E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69BE9-F776-4346-8DEF-20AECC9B7351}"/>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368202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1B42-38C8-254A-A05A-C00FEE3BA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D4E333-98A4-1F4A-A744-37274C38C58F}"/>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4" name="Footer Placeholder 3">
            <a:extLst>
              <a:ext uri="{FF2B5EF4-FFF2-40B4-BE49-F238E27FC236}">
                <a16:creationId xmlns:a16="http://schemas.microsoft.com/office/drawing/2014/main" id="{B864F875-E49B-A64A-9B46-C9425DC06A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E9871F-75D7-834D-8B70-D55ACA149AF0}"/>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404829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5D7923-222C-9944-AE07-2E31C2BA1805}"/>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3" name="Footer Placeholder 2">
            <a:extLst>
              <a:ext uri="{FF2B5EF4-FFF2-40B4-BE49-F238E27FC236}">
                <a16:creationId xmlns:a16="http://schemas.microsoft.com/office/drawing/2014/main" id="{C89623D9-DF7F-D748-95A0-6A09A73E6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D23479-57BA-564E-A1D5-34CA21447EEE}"/>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1404265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8600-0AED-DC47-8DBC-713821A58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88ED2-520C-7B41-82BC-00EDDC514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A3F80-F394-CC4F-A331-0867FC0F4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69333-6FBF-FE4C-9429-9F895A6C4C29}"/>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6" name="Footer Placeholder 5">
            <a:extLst>
              <a:ext uri="{FF2B5EF4-FFF2-40B4-BE49-F238E27FC236}">
                <a16:creationId xmlns:a16="http://schemas.microsoft.com/office/drawing/2014/main" id="{815E1349-B894-DE45-B02E-3E407ECAF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2DA55-BC4B-4A45-B4D1-0E10B3734F9F}"/>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37665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0CF1-09A7-8344-B0AA-CC8BA04C2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54139A-5BE6-1943-938B-542DC6D29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BD6BC1-9C44-AF4D-BB0E-FC29945F5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C46AD-39A4-4040-80B4-5A1F5A02357B}"/>
              </a:ext>
            </a:extLst>
          </p:cNvPr>
          <p:cNvSpPr>
            <a:spLocks noGrp="1"/>
          </p:cNvSpPr>
          <p:nvPr>
            <p:ph type="dt" sz="half" idx="10"/>
          </p:nvPr>
        </p:nvSpPr>
        <p:spPr/>
        <p:txBody>
          <a:bodyPr/>
          <a:lstStyle/>
          <a:p>
            <a:fld id="{4D19AB28-A9DB-FD49-AAAF-39B478FF6218}" type="datetimeFigureOut">
              <a:rPr lang="en-US" smtClean="0"/>
              <a:t>2/13/2022</a:t>
            </a:fld>
            <a:endParaRPr lang="en-US"/>
          </a:p>
        </p:txBody>
      </p:sp>
      <p:sp>
        <p:nvSpPr>
          <p:cNvPr id="6" name="Footer Placeholder 5">
            <a:extLst>
              <a:ext uri="{FF2B5EF4-FFF2-40B4-BE49-F238E27FC236}">
                <a16:creationId xmlns:a16="http://schemas.microsoft.com/office/drawing/2014/main" id="{AD9EA44F-25E3-8846-A0D9-E4570A02F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E5F19-FAAF-D747-978A-E30A8783DE69}"/>
              </a:ext>
            </a:extLst>
          </p:cNvPr>
          <p:cNvSpPr>
            <a:spLocks noGrp="1"/>
          </p:cNvSpPr>
          <p:nvPr>
            <p:ph type="sldNum" sz="quarter" idx="12"/>
          </p:nvPr>
        </p:nvSpPr>
        <p:spPr/>
        <p:txBody>
          <a:bodyPr/>
          <a:lstStyle/>
          <a:p>
            <a:fld id="{B10BD772-B9D5-1044-A037-604D1C9A3F6B}" type="slidenum">
              <a:rPr lang="en-US" smtClean="0"/>
              <a:t>‹#›</a:t>
            </a:fld>
            <a:endParaRPr lang="en-US"/>
          </a:p>
        </p:txBody>
      </p:sp>
    </p:spTree>
    <p:extLst>
      <p:ext uri="{BB962C8B-B14F-4D97-AF65-F5344CB8AC3E}">
        <p14:creationId xmlns:p14="http://schemas.microsoft.com/office/powerpoint/2010/main" val="2643067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1A671-02E9-0A4B-9574-EF02657BD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F03350-3D0D-2C4C-A9B8-4E2F9DD92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95AD7-44EF-9243-A091-6B1C6B613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9AB28-A9DB-FD49-AAAF-39B478FF6218}" type="datetimeFigureOut">
              <a:rPr lang="en-US" smtClean="0"/>
              <a:t>2/13/2022</a:t>
            </a:fld>
            <a:endParaRPr lang="en-US"/>
          </a:p>
        </p:txBody>
      </p:sp>
      <p:sp>
        <p:nvSpPr>
          <p:cNvPr id="5" name="Footer Placeholder 4">
            <a:extLst>
              <a:ext uri="{FF2B5EF4-FFF2-40B4-BE49-F238E27FC236}">
                <a16:creationId xmlns:a16="http://schemas.microsoft.com/office/drawing/2014/main" id="{E8915D10-8A90-944E-A414-B79EAC8A9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144BEE-EE2C-494E-B822-74A42F0A88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BD772-B9D5-1044-A037-604D1C9A3F6B}" type="slidenum">
              <a:rPr lang="en-US" smtClean="0"/>
              <a:t>‹#›</a:t>
            </a:fld>
            <a:endParaRPr lang="en-US"/>
          </a:p>
        </p:txBody>
      </p:sp>
    </p:spTree>
    <p:extLst>
      <p:ext uri="{BB962C8B-B14F-4D97-AF65-F5344CB8AC3E}">
        <p14:creationId xmlns:p14="http://schemas.microsoft.com/office/powerpoint/2010/main" val="850595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hyperlink" Target="https://migrationnetwork.un.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hyperlink" Target="https://migrationnetwork.un.org/mpt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migrationnetwork.un.org/sites/default/files/docs/migration_mptf_ops_manual_rev_dec_2020_final.pdf" TargetMode="External"/><Relationship Id="rId5" Type="http://schemas.openxmlformats.org/officeDocument/2006/relationships/image" Target="../media/image6.jpeg"/><Relationship Id="rId4" Type="http://schemas.openxmlformats.org/officeDocument/2006/relationships/hyperlink" Target="https://migrationnetwork.un.org/mpt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56385"/>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739321" y="4876336"/>
            <a:ext cx="10134024" cy="431438"/>
          </a:xfrm>
        </p:spPr>
        <p:txBody>
          <a:bodyPr anchor="t">
            <a:noAutofit/>
          </a:bodyPr>
          <a:lstStyle/>
          <a:p>
            <a:pPr>
              <a:lnSpc>
                <a:spcPct val="100000"/>
              </a:lnSpc>
              <a:spcBef>
                <a:spcPts val="600"/>
              </a:spcBef>
              <a:spcAft>
                <a:spcPts val="600"/>
              </a:spcAft>
            </a:pPr>
            <a:r>
              <a:rPr lang="en-US" sz="2000" b="1">
                <a:solidFill>
                  <a:schemeClr val="bg1"/>
                </a:solidFill>
                <a:latin typeface="+mn-lt"/>
                <a:ea typeface="Roboto Medium"/>
              </a:rPr>
              <a:t>Session 4: Migration Governance in Practice: partnership, financing, monitoring and reporting</a:t>
            </a:r>
            <a:br>
              <a:rPr lang="en-US" sz="2000" b="1">
                <a:latin typeface="+mn-lt"/>
                <a:ea typeface="Roboto Medium" panose="02000000000000000000" pitchFamily="2" charset="0"/>
              </a:rPr>
            </a:br>
            <a:endParaRPr lang="en-US" sz="2000">
              <a:solidFill>
                <a:schemeClr val="bg1"/>
              </a:solidFill>
              <a:latin typeface="+mn-lt"/>
              <a:ea typeface="Roboto Medium" panose="02000000000000000000" pitchFamily="2" charset="0"/>
            </a:endParaRPr>
          </a:p>
        </p:txBody>
      </p:sp>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3"/>
          <a:srcRect l="23664" t="35265" r="40815" b="2427"/>
          <a:stretch/>
        </p:blipFill>
        <p:spPr>
          <a:xfrm>
            <a:off x="0" y="0"/>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4"/>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5"/>
          <a:srcRect l="29991" r="12700" b="-50"/>
          <a:stretch/>
        </p:blipFill>
        <p:spPr>
          <a:xfrm>
            <a:off x="8119200" y="-9985"/>
            <a:ext cx="4072801" cy="4741706"/>
          </a:xfrm>
          <a:prstGeom prst="rect">
            <a:avLst/>
          </a:prstGeom>
        </p:spPr>
      </p:pic>
      <p:sp>
        <p:nvSpPr>
          <p:cNvPr id="3" name="Rectangle 2">
            <a:extLst>
              <a:ext uri="{FF2B5EF4-FFF2-40B4-BE49-F238E27FC236}">
                <a16:creationId xmlns:a16="http://schemas.microsoft.com/office/drawing/2014/main" id="{2C4919EB-C5C6-4BBB-996E-BE12F3884412}"/>
              </a:ext>
            </a:extLst>
          </p:cNvPr>
          <p:cNvSpPr/>
          <p:nvPr/>
        </p:nvSpPr>
        <p:spPr>
          <a:xfrm>
            <a:off x="5517957" y="3244334"/>
            <a:ext cx="1156086" cy="369332"/>
          </a:xfrm>
          <a:prstGeom prst="rect">
            <a:avLst/>
          </a:prstGeom>
        </p:spPr>
        <p:txBody>
          <a:bodyPr wrap="none">
            <a:spAutoFit/>
          </a:bodyPr>
          <a:lstStyle/>
          <a:p>
            <a:r>
              <a:rPr lang="en-GB">
                <a:solidFill>
                  <a:srgbClr val="002060"/>
                </a:solidFill>
                <a:latin typeface="Calibri" panose="020F0502020204030204" pitchFamily="34" charset="0"/>
              </a:rPr>
              <a:t>25th June </a:t>
            </a:r>
            <a:endParaRPr lang="en-GB"/>
          </a:p>
        </p:txBody>
      </p:sp>
      <p:sp>
        <p:nvSpPr>
          <p:cNvPr id="14" name="Title 1">
            <a:extLst>
              <a:ext uri="{FF2B5EF4-FFF2-40B4-BE49-F238E27FC236}">
                <a16:creationId xmlns:a16="http://schemas.microsoft.com/office/drawing/2014/main" id="{E79FF83A-F42F-4C56-8420-DFB69FFB4BE2}"/>
              </a:ext>
            </a:extLst>
          </p:cNvPr>
          <p:cNvSpPr txBox="1">
            <a:spLocks/>
          </p:cNvSpPr>
          <p:nvPr/>
        </p:nvSpPr>
        <p:spPr>
          <a:xfrm>
            <a:off x="44481" y="5327744"/>
            <a:ext cx="11679030" cy="14939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2000" dirty="0">
                <a:solidFill>
                  <a:schemeClr val="bg1"/>
                </a:solidFill>
                <a:ea typeface="Roboto Medium"/>
              </a:rPr>
              <a:t>Session Objectives: by the end of this session participants should </a:t>
            </a:r>
            <a:br>
              <a:rPr lang="en-US" sz="2000" dirty="0">
                <a:ea typeface="Roboto Medium" panose="02000000000000000000" pitchFamily="2" charset="0"/>
              </a:rPr>
            </a:br>
            <a:r>
              <a:rPr lang="en-US" sz="1600" i="1" dirty="0">
                <a:solidFill>
                  <a:schemeClr val="bg1"/>
                </a:solidFill>
                <a:ea typeface="Roboto Medium"/>
              </a:rPr>
              <a:t>- Have a foundational understanding of how to effectively foster partnerships for effective integration of migration </a:t>
            </a:r>
            <a:br>
              <a:rPr lang="en-US" sz="1600" i="1" dirty="0">
                <a:ea typeface="Roboto Medium" panose="02000000000000000000" pitchFamily="2" charset="0"/>
              </a:rPr>
            </a:br>
            <a:r>
              <a:rPr lang="en-US" sz="1600" i="1" dirty="0">
                <a:solidFill>
                  <a:schemeClr val="bg1"/>
                </a:solidFill>
                <a:ea typeface="Roboto Medium"/>
              </a:rPr>
              <a:t>- Have a preliminary understanding of the linkages between migration governance &amp; the two most prominent monitoring &amp; reporting mechanisms for the 2030 Agenda &amp; the GCM: the VNR &amp; the IMRF </a:t>
            </a:r>
            <a:endParaRPr lang="en-US" sz="1600" i="1" dirty="0">
              <a:solidFill>
                <a:schemeClr val="bg1"/>
              </a:solidFill>
              <a:ea typeface="Roboto Medium" panose="02000000000000000000" pitchFamily="2" charset="0"/>
              <a:cs typeface="Calibri Light"/>
            </a:endParaRPr>
          </a:p>
          <a:p>
            <a:pPr algn="l">
              <a:lnSpc>
                <a:spcPct val="100000"/>
              </a:lnSpc>
              <a:spcBef>
                <a:spcPts val="0"/>
              </a:spcBef>
            </a:pPr>
            <a:r>
              <a:rPr lang="en-US" sz="1600" i="1" dirty="0">
                <a:solidFill>
                  <a:schemeClr val="bg1"/>
                </a:solidFill>
                <a:ea typeface="Roboto Medium"/>
              </a:rPr>
              <a:t>- Be familiar with the Migration Multi-Partner Trust Fund</a:t>
            </a:r>
            <a:endParaRPr lang="en-US" sz="1600" i="1" dirty="0">
              <a:solidFill>
                <a:schemeClr val="bg1"/>
              </a:solidFill>
              <a:ea typeface="Roboto Medium"/>
              <a:cs typeface="Calibri Light"/>
            </a:endParaRPr>
          </a:p>
          <a:p>
            <a:pPr algn="l">
              <a:lnSpc>
                <a:spcPct val="100000"/>
              </a:lnSpc>
              <a:spcBef>
                <a:spcPts val="600"/>
              </a:spcBef>
              <a:spcAft>
                <a:spcPts val="600"/>
              </a:spcAft>
            </a:pPr>
            <a:br>
              <a:rPr lang="en-US" sz="2000" dirty="0">
                <a:latin typeface="+mn-lt"/>
                <a:ea typeface="Roboto Medium" panose="02000000000000000000" pitchFamily="2" charset="0"/>
              </a:rPr>
            </a:br>
            <a:endParaRPr lang="en-US" sz="2000" dirty="0">
              <a:solidFill>
                <a:schemeClr val="bg1"/>
              </a:solidFill>
              <a:latin typeface="+mn-lt"/>
              <a:ea typeface="Roboto Medium" panose="02000000000000000000" pitchFamily="2" charset="0"/>
            </a:endParaRPr>
          </a:p>
        </p:txBody>
      </p:sp>
    </p:spTree>
    <p:extLst>
      <p:ext uri="{BB962C8B-B14F-4D97-AF65-F5344CB8AC3E}">
        <p14:creationId xmlns:p14="http://schemas.microsoft.com/office/powerpoint/2010/main" val="2133243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332055" y="339150"/>
            <a:ext cx="7742990" cy="895088"/>
          </a:xfrm>
        </p:spPr>
        <p:txBody>
          <a:bodyPr anchor="t">
            <a:normAutofit/>
          </a:bodyPr>
          <a:lstStyle/>
          <a:p>
            <a:pPr algn="l">
              <a:lnSpc>
                <a:spcPct val="100000"/>
              </a:lnSpc>
            </a:pPr>
            <a:r>
              <a:rPr lang="en-US" sz="4400" b="1">
                <a:solidFill>
                  <a:srgbClr val="1A3668"/>
                </a:solidFill>
                <a:latin typeface="+mn-lt"/>
                <a:ea typeface="Roboto Medium" panose="02000000000000000000" pitchFamily="2" charset="0"/>
              </a:rPr>
              <a:t>VNRs &amp; migration</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332055" y="2081468"/>
            <a:ext cx="11105440" cy="2695063"/>
          </a:xfrm>
        </p:spPr>
        <p:txBody>
          <a:bodyPr vert="horz" lIns="91440" tIns="45720" rIns="91440" bIns="45720" rtlCol="0" anchor="t">
            <a:noAutofit/>
          </a:bodyPr>
          <a:lstStyle/>
          <a:p>
            <a:pPr algn="l"/>
            <a:r>
              <a:rPr lang="en-GB" sz="2600" b="1" dirty="0">
                <a:solidFill>
                  <a:srgbClr val="3183D8"/>
                </a:solidFill>
              </a:rPr>
              <a:t>VNRs can:</a:t>
            </a:r>
          </a:p>
          <a:p>
            <a:pPr marL="342900" lvl="0" indent="-342900" algn="l">
              <a:buFontTx/>
              <a:buChar char="-"/>
            </a:pPr>
            <a:r>
              <a:rPr lang="en-GB" sz="2200" dirty="0">
                <a:solidFill>
                  <a:srgbClr val="093D7C"/>
                </a:solidFill>
              </a:rPr>
              <a:t>Help draw attention to the situation of migrants </a:t>
            </a:r>
          </a:p>
          <a:p>
            <a:pPr marL="342900" lvl="0" indent="-342900" algn="l">
              <a:buFontTx/>
              <a:buChar char="-"/>
            </a:pPr>
            <a:r>
              <a:rPr lang="en-CA" sz="2200" dirty="0">
                <a:solidFill>
                  <a:srgbClr val="093D7C"/>
                </a:solidFill>
              </a:rPr>
              <a:t>Emphasise the link between migration and the SDGs </a:t>
            </a:r>
            <a:endParaRPr lang="en-GB" sz="2200" dirty="0">
              <a:solidFill>
                <a:srgbClr val="093D7C"/>
              </a:solidFill>
            </a:endParaRPr>
          </a:p>
          <a:p>
            <a:pPr marL="342900" lvl="0" indent="-342900" algn="l">
              <a:buFontTx/>
              <a:buChar char="-"/>
            </a:pPr>
            <a:r>
              <a:rPr lang="en-GB" sz="2200" dirty="0">
                <a:solidFill>
                  <a:srgbClr val="093D7C"/>
                </a:solidFill>
              </a:rPr>
              <a:t>Highlight areas where migration has affected SDG progress</a:t>
            </a:r>
          </a:p>
          <a:p>
            <a:pPr marL="342900" lvl="0" indent="-342900" algn="l">
              <a:buFontTx/>
              <a:buChar char="-"/>
            </a:pPr>
            <a:r>
              <a:rPr lang="en-US" sz="2200" dirty="0">
                <a:solidFill>
                  <a:srgbClr val="093D7C"/>
                </a:solidFill>
              </a:rPr>
              <a:t>Ensure that migration-related indicators are reflected in VNR</a:t>
            </a:r>
          </a:p>
          <a:p>
            <a:pPr marL="342900" lvl="0" indent="-342900" algn="l">
              <a:buFontTx/>
              <a:buChar char="-"/>
            </a:pPr>
            <a:r>
              <a:rPr lang="en-US" sz="2200" dirty="0">
                <a:solidFill>
                  <a:srgbClr val="093D7C"/>
                </a:solidFill>
              </a:rPr>
              <a:t>Identify other areas of progress towards SDGs linked to migration</a:t>
            </a:r>
          </a:p>
          <a:p>
            <a:pPr marL="342900" lvl="0" indent="-342900" algn="l">
              <a:buFontTx/>
              <a:buChar char="-"/>
            </a:pPr>
            <a:endParaRPr lang="en-GB" sz="2200" dirty="0">
              <a:solidFill>
                <a:srgbClr val="093D7C"/>
              </a:solidFill>
            </a:endParaRPr>
          </a:p>
          <a:p>
            <a:pPr algn="l">
              <a:lnSpc>
                <a:spcPct val="100000"/>
              </a:lnSpc>
              <a:spcBef>
                <a:spcPts val="0"/>
              </a:spcBef>
            </a:pPr>
            <a:endParaRPr lang="en-GB" sz="1800" dirty="0">
              <a:solidFill>
                <a:srgbClr val="093D7C"/>
              </a:solidFill>
            </a:endParaRPr>
          </a:p>
          <a:p>
            <a:pPr marL="285750" lvl="0" indent="-285750" algn="l">
              <a:buFont typeface="Arial" panose="020B0604020202020204" pitchFamily="34" charset="0"/>
              <a:buChar char="•"/>
            </a:pPr>
            <a:endParaRPr lang="en-CA" sz="1800" b="1" dirty="0">
              <a:solidFill>
                <a:srgbClr val="093D7C"/>
              </a:solidFill>
              <a:cs typeface="Calibri"/>
            </a:endParaRPr>
          </a:p>
          <a:p>
            <a:pPr algn="l"/>
            <a:endParaRPr lang="en-GB" sz="1800" dirty="0">
              <a:solidFill>
                <a:srgbClr val="093D7C"/>
              </a:solidFill>
            </a:endParaRPr>
          </a:p>
          <a:p>
            <a:pPr algn="l">
              <a:lnSpc>
                <a:spcPct val="100000"/>
              </a:lnSpc>
              <a:spcBef>
                <a:spcPts val="600"/>
              </a:spcBef>
            </a:pPr>
            <a:endParaRPr lang="en-US" sz="1800" b="1" dirty="0">
              <a:solidFill>
                <a:srgbClr val="093D7C"/>
              </a:solidFill>
              <a:ea typeface="Roboto" panose="02000000000000000000" pitchFamily="2" charset="0"/>
            </a:endParaRPr>
          </a:p>
          <a:p>
            <a:pPr algn="l">
              <a:lnSpc>
                <a:spcPct val="100000"/>
              </a:lnSpc>
              <a:spcBef>
                <a:spcPts val="600"/>
              </a:spcBef>
            </a:pPr>
            <a:endParaRPr lang="en-US" sz="1800" b="1" dirty="0">
              <a:solidFill>
                <a:srgbClr val="093D7C"/>
              </a:solidFill>
              <a:ea typeface="Roboto"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cxnSp>
        <p:nvCxnSpPr>
          <p:cNvPr id="8" name="Connecteur droit 6">
            <a:extLst>
              <a:ext uri="{FF2B5EF4-FFF2-40B4-BE49-F238E27FC236}">
                <a16:creationId xmlns:a16="http://schemas.microsoft.com/office/drawing/2014/main" id="{E73DBA42-477C-42D2-9DD2-3F05F941503B}"/>
              </a:ext>
            </a:extLst>
          </p:cNvPr>
          <p:cNvCxnSpPr>
            <a:cxnSpLocks/>
          </p:cNvCxnSpPr>
          <p:nvPr/>
        </p:nvCxnSpPr>
        <p:spPr>
          <a:xfrm>
            <a:off x="332055" y="1341622"/>
            <a:ext cx="1110544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8A44F82-4F52-4F21-872F-38AFAEEAF13B}"/>
              </a:ext>
            </a:extLst>
          </p:cNvPr>
          <p:cNvPicPr>
            <a:picLocks noChangeAspect="1"/>
          </p:cNvPicPr>
          <p:nvPr/>
        </p:nvPicPr>
        <p:blipFill>
          <a:blip r:embed="rId3"/>
          <a:stretch>
            <a:fillRect/>
          </a:stretch>
        </p:blipFill>
        <p:spPr>
          <a:xfrm>
            <a:off x="8218769" y="1714499"/>
            <a:ext cx="3429000" cy="3429000"/>
          </a:xfrm>
          <a:prstGeom prst="rect">
            <a:avLst/>
          </a:prstGeom>
        </p:spPr>
      </p:pic>
    </p:spTree>
    <p:extLst>
      <p:ext uri="{BB962C8B-B14F-4D97-AF65-F5344CB8AC3E}">
        <p14:creationId xmlns:p14="http://schemas.microsoft.com/office/powerpoint/2010/main" val="12403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 picture containing food&#10;&#10;Description generated with very high confidence">
            <a:extLst>
              <a:ext uri="{FF2B5EF4-FFF2-40B4-BE49-F238E27FC236}">
                <a16:creationId xmlns:a16="http://schemas.microsoft.com/office/drawing/2014/main" id="{0388E241-3E04-4083-8816-23A825E41726}"/>
              </a:ext>
            </a:extLst>
          </p:cNvPr>
          <p:cNvPicPr>
            <a:picLocks noChangeAspect="1"/>
          </p:cNvPicPr>
          <p:nvPr/>
        </p:nvPicPr>
        <p:blipFill>
          <a:blip r:embed="rId3"/>
          <a:stretch>
            <a:fillRect/>
          </a:stretch>
        </p:blipFill>
        <p:spPr>
          <a:xfrm>
            <a:off x="9967497" y="1653106"/>
            <a:ext cx="1841074" cy="1841074"/>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09607" y="300786"/>
            <a:ext cx="7511983" cy="895088"/>
          </a:xfrm>
        </p:spPr>
        <p:txBody>
          <a:bodyPr anchor="t">
            <a:normAutofit/>
          </a:bodyPr>
          <a:lstStyle/>
          <a:p>
            <a:pPr algn="l">
              <a:lnSpc>
                <a:spcPct val="100000"/>
              </a:lnSpc>
            </a:pPr>
            <a:r>
              <a:rPr lang="en-US" sz="4000" b="1" dirty="0">
                <a:solidFill>
                  <a:srgbClr val="1A3668"/>
                </a:solidFill>
                <a:latin typeface="+mn-lt"/>
                <a:ea typeface="Roboto Medium" panose="02000000000000000000" pitchFamily="2" charset="0"/>
              </a:rPr>
              <a:t>GCM: monitoring &amp; review</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784751" y="1523890"/>
            <a:ext cx="9465801" cy="2099506"/>
          </a:xfrm>
        </p:spPr>
        <p:txBody>
          <a:bodyPr>
            <a:noAutofit/>
          </a:bodyPr>
          <a:lstStyle/>
          <a:p>
            <a:pPr algn="l">
              <a:lnSpc>
                <a:spcPct val="125000"/>
              </a:lnSpc>
            </a:pPr>
            <a:r>
              <a:rPr lang="en-US" i="1" dirty="0">
                <a:solidFill>
                  <a:srgbClr val="418FDE"/>
                </a:solidFill>
                <a:ea typeface="Roboto Medium" panose="02000000000000000000" pitchFamily="2" charset="0"/>
              </a:rPr>
              <a:t>“We will review the progress made at </a:t>
            </a:r>
            <a:r>
              <a:rPr lang="en-US" b="1" i="1" u="sng" dirty="0">
                <a:solidFill>
                  <a:srgbClr val="1A3668"/>
                </a:solidFill>
                <a:ea typeface="Roboto Medium" panose="02000000000000000000" pitchFamily="2" charset="0"/>
              </a:rPr>
              <a:t>local</a:t>
            </a:r>
            <a:r>
              <a:rPr lang="en-US" b="1" i="1" dirty="0">
                <a:solidFill>
                  <a:srgbClr val="1A3668"/>
                </a:solidFill>
                <a:ea typeface="Roboto Medium" panose="02000000000000000000" pitchFamily="2" charset="0"/>
              </a:rPr>
              <a:t>, </a:t>
            </a:r>
            <a:r>
              <a:rPr lang="en-US" b="1" i="1" u="sng" dirty="0">
                <a:solidFill>
                  <a:srgbClr val="1A3668"/>
                </a:solidFill>
                <a:ea typeface="Roboto Medium" panose="02000000000000000000" pitchFamily="2" charset="0"/>
              </a:rPr>
              <a:t>nationa</a:t>
            </a:r>
            <a:r>
              <a:rPr lang="en-US" b="1" i="1" dirty="0">
                <a:solidFill>
                  <a:srgbClr val="1A3668"/>
                </a:solidFill>
                <a:ea typeface="Roboto Medium" panose="02000000000000000000" pitchFamily="2" charset="0"/>
              </a:rPr>
              <a:t>l, </a:t>
            </a:r>
            <a:r>
              <a:rPr lang="en-US" b="1" i="1" u="sng" dirty="0">
                <a:solidFill>
                  <a:srgbClr val="1A3668"/>
                </a:solidFill>
                <a:ea typeface="Roboto Medium" panose="02000000000000000000" pitchFamily="2" charset="0"/>
              </a:rPr>
              <a:t>regional</a:t>
            </a:r>
            <a:r>
              <a:rPr lang="en-US" b="1" i="1" dirty="0">
                <a:solidFill>
                  <a:srgbClr val="1A3668"/>
                </a:solidFill>
                <a:ea typeface="Roboto Medium" panose="02000000000000000000" pitchFamily="2" charset="0"/>
              </a:rPr>
              <a:t> and </a:t>
            </a:r>
            <a:r>
              <a:rPr lang="en-US" b="1" i="1" u="sng" dirty="0">
                <a:solidFill>
                  <a:srgbClr val="1A3668"/>
                </a:solidFill>
                <a:ea typeface="Roboto Medium" panose="02000000000000000000" pitchFamily="2" charset="0"/>
              </a:rPr>
              <a:t>global </a:t>
            </a:r>
            <a:r>
              <a:rPr lang="en-US" b="1" i="1" dirty="0">
                <a:solidFill>
                  <a:srgbClr val="1A3668"/>
                </a:solidFill>
                <a:ea typeface="Roboto Medium" panose="02000000000000000000" pitchFamily="2" charset="0"/>
              </a:rPr>
              <a:t>levels </a:t>
            </a:r>
            <a:r>
              <a:rPr lang="en-US" i="1" dirty="0">
                <a:solidFill>
                  <a:srgbClr val="418FDE"/>
                </a:solidFill>
                <a:ea typeface="Roboto Medium" panose="02000000000000000000" pitchFamily="2" charset="0"/>
              </a:rPr>
              <a:t>in implementing the Global Compact in the framework of the United Nations through a State-led approach and with the participation of all relevant stakeholders” </a:t>
            </a:r>
            <a:r>
              <a:rPr lang="en-US" sz="1800" i="1" dirty="0">
                <a:solidFill>
                  <a:srgbClr val="418FDE"/>
                </a:solidFill>
                <a:ea typeface="Roboto Medium" panose="02000000000000000000" pitchFamily="2" charset="0"/>
              </a:rPr>
              <a:t>– </a:t>
            </a:r>
            <a:r>
              <a:rPr lang="en-US" sz="1800" dirty="0">
                <a:solidFill>
                  <a:srgbClr val="418FDE"/>
                </a:solidFill>
                <a:ea typeface="Roboto Medium" panose="02000000000000000000" pitchFamily="2" charset="0"/>
              </a:rPr>
              <a:t>GMC, para. 48 </a:t>
            </a:r>
            <a:endParaRPr lang="en-US" sz="1800" i="1" dirty="0">
              <a:solidFill>
                <a:srgbClr val="418FDE"/>
              </a:solidFill>
              <a:ea typeface="Roboto"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4"/>
          <a:srcRect l="4286" t="8419" b="7562"/>
          <a:stretch/>
        </p:blipFill>
        <p:spPr>
          <a:xfrm>
            <a:off x="8934216" y="235993"/>
            <a:ext cx="2786799" cy="735558"/>
          </a:xfrm>
          <a:prstGeom prst="rect">
            <a:avLst/>
          </a:prstGeom>
        </p:spPr>
      </p:pic>
      <p:cxnSp>
        <p:nvCxnSpPr>
          <p:cNvPr id="10" name="Connecteur droit 6">
            <a:extLst>
              <a:ext uri="{FF2B5EF4-FFF2-40B4-BE49-F238E27FC236}">
                <a16:creationId xmlns:a16="http://schemas.microsoft.com/office/drawing/2014/main" id="{8E85BA88-9B82-4B14-B323-ED95CEF4443C}"/>
              </a:ext>
            </a:extLst>
          </p:cNvPr>
          <p:cNvCxnSpPr>
            <a:cxnSpLocks/>
          </p:cNvCxnSpPr>
          <p:nvPr/>
        </p:nvCxnSpPr>
        <p:spPr>
          <a:xfrm>
            <a:off x="784751" y="1210486"/>
            <a:ext cx="10936264"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BA3E7959-1B97-4659-8C0D-7F14CFDDCBA1}"/>
              </a:ext>
            </a:extLst>
          </p:cNvPr>
          <p:cNvSpPr txBox="1">
            <a:spLocks/>
          </p:cNvSpPr>
          <p:nvPr/>
        </p:nvSpPr>
        <p:spPr>
          <a:xfrm>
            <a:off x="709607" y="3797898"/>
            <a:ext cx="3269259" cy="1087036"/>
          </a:xfrm>
          <a:prstGeom prst="rect">
            <a:avLst/>
          </a:prstGeom>
          <a:ln w="25400">
            <a:solidFill>
              <a:srgbClr val="1A3668"/>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US" sz="2200" b="1" u="sng" dirty="0">
                <a:solidFill>
                  <a:srgbClr val="1A3668"/>
                </a:solidFill>
                <a:ea typeface="Roboto Medium" panose="02000000000000000000" pitchFamily="2" charset="0"/>
              </a:rPr>
              <a:t>Regional reviews</a:t>
            </a:r>
          </a:p>
          <a:p>
            <a:pPr>
              <a:lnSpc>
                <a:spcPct val="125000"/>
              </a:lnSpc>
              <a:spcBef>
                <a:spcPts val="300"/>
              </a:spcBef>
            </a:pPr>
            <a:r>
              <a:rPr lang="en-US" sz="2200" i="1" dirty="0">
                <a:solidFill>
                  <a:srgbClr val="418FDE"/>
                </a:solidFill>
                <a:ea typeface="Roboto Medium" panose="02000000000000000000" pitchFamily="2" charset="0"/>
              </a:rPr>
              <a:t>Beginning 2020</a:t>
            </a:r>
            <a:endParaRPr lang="en-US" sz="2200" i="1" dirty="0">
              <a:solidFill>
                <a:srgbClr val="418FDE"/>
              </a:solidFill>
              <a:ea typeface="Roboto" panose="02000000000000000000" pitchFamily="2" charset="0"/>
            </a:endParaRPr>
          </a:p>
        </p:txBody>
      </p:sp>
      <p:sp>
        <p:nvSpPr>
          <p:cNvPr id="11" name="Subtitle 2">
            <a:extLst>
              <a:ext uri="{FF2B5EF4-FFF2-40B4-BE49-F238E27FC236}">
                <a16:creationId xmlns:a16="http://schemas.microsoft.com/office/drawing/2014/main" id="{AAD60756-DD51-4FFE-86C2-7AE2A9484492}"/>
              </a:ext>
            </a:extLst>
          </p:cNvPr>
          <p:cNvSpPr txBox="1">
            <a:spLocks/>
          </p:cNvSpPr>
          <p:nvPr/>
        </p:nvSpPr>
        <p:spPr>
          <a:xfrm>
            <a:off x="4225281" y="3797898"/>
            <a:ext cx="7613584" cy="1087036"/>
          </a:xfrm>
          <a:prstGeom prst="rect">
            <a:avLst/>
          </a:prstGeom>
          <a:ln w="25400">
            <a:solidFill>
              <a:srgbClr val="1A3668"/>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US" sz="2200" b="1" u="sng" dirty="0">
                <a:solidFill>
                  <a:srgbClr val="1A3668"/>
                </a:solidFill>
                <a:ea typeface="Roboto Medium" panose="02000000000000000000" pitchFamily="2" charset="0"/>
              </a:rPr>
              <a:t>Global review: International Migration Review Forum (IMRF) </a:t>
            </a:r>
          </a:p>
          <a:p>
            <a:pPr>
              <a:lnSpc>
                <a:spcPct val="125000"/>
              </a:lnSpc>
              <a:spcBef>
                <a:spcPts val="0"/>
              </a:spcBef>
            </a:pPr>
            <a:r>
              <a:rPr lang="en-US" sz="2600" i="1" dirty="0">
                <a:solidFill>
                  <a:srgbClr val="418FDE"/>
                </a:solidFill>
                <a:ea typeface="Roboto Medium" panose="02000000000000000000" pitchFamily="2" charset="0"/>
              </a:rPr>
              <a:t> </a:t>
            </a:r>
            <a:r>
              <a:rPr lang="en-US" sz="2200" i="1" dirty="0">
                <a:solidFill>
                  <a:srgbClr val="418FDE"/>
                </a:solidFill>
                <a:ea typeface="Roboto Medium" panose="02000000000000000000" pitchFamily="2" charset="0"/>
              </a:rPr>
              <a:t>Beginning 2022</a:t>
            </a:r>
            <a:endParaRPr lang="en-US" sz="2200" i="1" dirty="0">
              <a:solidFill>
                <a:srgbClr val="418FDE"/>
              </a:solidFill>
              <a:ea typeface="Roboto" panose="02000000000000000000" pitchFamily="2" charset="0"/>
            </a:endParaRPr>
          </a:p>
        </p:txBody>
      </p:sp>
      <p:sp>
        <p:nvSpPr>
          <p:cNvPr id="12" name="Subtitle 2">
            <a:extLst>
              <a:ext uri="{FF2B5EF4-FFF2-40B4-BE49-F238E27FC236}">
                <a16:creationId xmlns:a16="http://schemas.microsoft.com/office/drawing/2014/main" id="{EBD0116D-DFFD-4399-87CE-0448FC31F624}"/>
              </a:ext>
            </a:extLst>
          </p:cNvPr>
          <p:cNvSpPr txBox="1">
            <a:spLocks/>
          </p:cNvSpPr>
          <p:nvPr/>
        </p:nvSpPr>
        <p:spPr>
          <a:xfrm>
            <a:off x="754457" y="5128809"/>
            <a:ext cx="11054114" cy="1428405"/>
          </a:xfrm>
          <a:prstGeom prst="rect">
            <a:avLst/>
          </a:prstGeom>
          <a:solidFill>
            <a:schemeClr val="bg1">
              <a:alpha val="32000"/>
            </a:schemeClr>
          </a:solidFill>
          <a:ln w="25400">
            <a:solidFill>
              <a:srgbClr val="1A3668"/>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US" sz="2200" b="1" i="1" u="sng" dirty="0">
                <a:solidFill>
                  <a:srgbClr val="1A3668"/>
                </a:solidFill>
                <a:ea typeface="Roboto Medium" panose="02000000000000000000" pitchFamily="2" charset="0"/>
              </a:rPr>
              <a:t>National reviews of GCM implementation</a:t>
            </a:r>
          </a:p>
          <a:p>
            <a:pPr>
              <a:lnSpc>
                <a:spcPct val="125000"/>
              </a:lnSpc>
              <a:spcBef>
                <a:spcPts val="100"/>
              </a:spcBef>
            </a:pPr>
            <a:r>
              <a:rPr lang="en-US" sz="2200" i="1" dirty="0">
                <a:solidFill>
                  <a:srgbClr val="418FDE"/>
                </a:solidFill>
                <a:ea typeface="Roboto Medium" panose="02000000000000000000" pitchFamily="2" charset="0"/>
              </a:rPr>
              <a:t>Regular, voluntary reviews the status of implementation of the GCM at national level are encouraged and should inform Regional Reviews and the IMRF.</a:t>
            </a:r>
            <a:endParaRPr lang="en-US" sz="2200" i="1" dirty="0">
              <a:solidFill>
                <a:srgbClr val="418FDE"/>
              </a:solidFill>
              <a:ea typeface="Roboto" panose="02000000000000000000" pitchFamily="2" charset="0"/>
            </a:endParaRPr>
          </a:p>
        </p:txBody>
      </p:sp>
      <p:sp>
        <p:nvSpPr>
          <p:cNvPr id="5" name="Arrow: Up 4">
            <a:extLst>
              <a:ext uri="{FF2B5EF4-FFF2-40B4-BE49-F238E27FC236}">
                <a16:creationId xmlns:a16="http://schemas.microsoft.com/office/drawing/2014/main" id="{B5F1C7F8-2CBA-4B64-906A-21D927FA29FF}"/>
              </a:ext>
            </a:extLst>
          </p:cNvPr>
          <p:cNvSpPr/>
          <p:nvPr/>
        </p:nvSpPr>
        <p:spPr>
          <a:xfrm>
            <a:off x="2075089" y="4683913"/>
            <a:ext cx="586073" cy="889791"/>
          </a:xfrm>
          <a:prstGeom prst="upArrow">
            <a:avLst/>
          </a:prstGeom>
          <a:solidFill>
            <a:srgbClr val="FDB713"/>
          </a:solidFill>
          <a:ln>
            <a:solidFill>
              <a:srgbClr val="FDB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D6D404F6-73AF-4F86-91BA-42FC5F5CD666}"/>
              </a:ext>
            </a:extLst>
          </p:cNvPr>
          <p:cNvSpPr/>
          <p:nvPr/>
        </p:nvSpPr>
        <p:spPr>
          <a:xfrm>
            <a:off x="9381424" y="4683913"/>
            <a:ext cx="586073" cy="889791"/>
          </a:xfrm>
          <a:prstGeom prst="upArrow">
            <a:avLst/>
          </a:prstGeom>
          <a:solidFill>
            <a:srgbClr val="FDB713"/>
          </a:solidFill>
          <a:ln>
            <a:solidFill>
              <a:srgbClr val="FDB7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5025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86056" y="366898"/>
            <a:ext cx="9966134" cy="895088"/>
          </a:xfrm>
        </p:spPr>
        <p:txBody>
          <a:bodyPr anchor="t">
            <a:normAutofit/>
          </a:bodyPr>
          <a:lstStyle/>
          <a:p>
            <a:pPr algn="l">
              <a:lnSpc>
                <a:spcPct val="100000"/>
              </a:lnSpc>
            </a:pPr>
            <a:r>
              <a:rPr lang="en-US" sz="3000" b="1" dirty="0">
                <a:solidFill>
                  <a:srgbClr val="1A3668"/>
                </a:solidFill>
                <a:latin typeface="+mn-lt"/>
                <a:ea typeface="Roboto Medium" panose="02000000000000000000" pitchFamily="2" charset="0"/>
              </a:rPr>
              <a:t>International Migration Review Forum (IMRF)</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250637" y="1328905"/>
            <a:ext cx="6355307" cy="3813410"/>
          </a:xfrm>
        </p:spPr>
        <p:txBody>
          <a:bodyPr vert="horz" lIns="91440" tIns="45720" rIns="91440" bIns="45720" rtlCol="0" anchor="t">
            <a:noAutofit/>
          </a:bodyPr>
          <a:lstStyle/>
          <a:p>
            <a:pPr marL="457200" indent="-457200" algn="l">
              <a:lnSpc>
                <a:spcPct val="100000"/>
              </a:lnSpc>
              <a:spcBef>
                <a:spcPts val="600"/>
              </a:spcBef>
              <a:buFont typeface="Wingdings" panose="05000000000000000000" pitchFamily="2" charset="2"/>
              <a:buChar char="§"/>
            </a:pPr>
            <a:r>
              <a:rPr lang="en-US" sz="2200" b="1" dirty="0">
                <a:solidFill>
                  <a:srgbClr val="002060"/>
                </a:solidFill>
                <a:latin typeface="Calibri (Body)"/>
              </a:rPr>
              <a:t>Primary inter-governmental platform for Member States to discuss &amp; share on GCM progress, </a:t>
            </a:r>
            <a:r>
              <a:rPr lang="en-US" sz="2200" b="1" i="1" u="sng" dirty="0">
                <a:solidFill>
                  <a:srgbClr val="002060"/>
                </a:solidFill>
                <a:latin typeface="Calibri (Body)"/>
              </a:rPr>
              <a:t>including as it relates to the 2030 Agenda for Sustainable Development</a:t>
            </a:r>
          </a:p>
          <a:p>
            <a:pPr marL="457200" indent="-457200" algn="l">
              <a:lnSpc>
                <a:spcPct val="100000"/>
              </a:lnSpc>
              <a:spcBef>
                <a:spcPts val="600"/>
              </a:spcBef>
              <a:buFont typeface="Wingdings" panose="05000000000000000000" pitchFamily="2" charset="2"/>
              <a:buChar char="§"/>
            </a:pPr>
            <a:r>
              <a:rPr lang="en-US" sz="2200" dirty="0">
                <a:solidFill>
                  <a:srgbClr val="002060"/>
                </a:solidFill>
                <a:latin typeface="Calibri (Body)"/>
              </a:rPr>
              <a:t>Will convene every four years, </a:t>
            </a:r>
            <a:r>
              <a:rPr lang="en-US" sz="2200" b="1" dirty="0">
                <a:solidFill>
                  <a:srgbClr val="002060"/>
                </a:solidFill>
                <a:latin typeface="Calibri (Body)"/>
              </a:rPr>
              <a:t>starting in 2022 </a:t>
            </a:r>
          </a:p>
          <a:p>
            <a:pPr marL="457200" indent="-457200" algn="l">
              <a:lnSpc>
                <a:spcPct val="100000"/>
              </a:lnSpc>
              <a:spcBef>
                <a:spcPts val="600"/>
              </a:spcBef>
              <a:buFont typeface="Wingdings" panose="05000000000000000000" pitchFamily="2" charset="2"/>
              <a:buChar char="§"/>
            </a:pPr>
            <a:r>
              <a:rPr lang="en-US" sz="2200" dirty="0">
                <a:solidFill>
                  <a:srgbClr val="002060"/>
                </a:solidFill>
                <a:latin typeface="Calibri (Body)"/>
              </a:rPr>
              <a:t>Includes interaction with and participation of all </a:t>
            </a:r>
            <a:r>
              <a:rPr lang="en-US" sz="2200" b="1" dirty="0">
                <a:solidFill>
                  <a:srgbClr val="002060"/>
                </a:solidFill>
                <a:latin typeface="Calibri (Body)"/>
              </a:rPr>
              <a:t>relevant stakeholders </a:t>
            </a:r>
          </a:p>
          <a:p>
            <a:pPr marL="457200" indent="-457200" algn="l">
              <a:lnSpc>
                <a:spcPct val="100000"/>
              </a:lnSpc>
              <a:spcBef>
                <a:spcPts val="600"/>
              </a:spcBef>
              <a:buFont typeface="Wingdings" panose="05000000000000000000" pitchFamily="2" charset="2"/>
              <a:buChar char="§"/>
            </a:pPr>
            <a:r>
              <a:rPr lang="en-US" sz="2200" dirty="0">
                <a:solidFill>
                  <a:srgbClr val="002060"/>
                </a:solidFill>
                <a:latin typeface="Calibri (Body)"/>
              </a:rPr>
              <a:t>Each IMRF to result in a </a:t>
            </a:r>
            <a:r>
              <a:rPr lang="en-US" sz="2200" b="1" dirty="0">
                <a:solidFill>
                  <a:srgbClr val="002060"/>
                </a:solidFill>
                <a:latin typeface="Calibri (Body)"/>
              </a:rPr>
              <a:t>Progress Declaration </a:t>
            </a:r>
            <a:r>
              <a:rPr lang="en-US" sz="2200" dirty="0">
                <a:solidFill>
                  <a:srgbClr val="002060"/>
                </a:solidFill>
                <a:latin typeface="Calibri (Body)"/>
              </a:rPr>
              <a:t>agreed upon by governments</a:t>
            </a:r>
          </a:p>
          <a:p>
            <a:pPr marL="457200" indent="-457200" algn="l">
              <a:lnSpc>
                <a:spcPct val="100000"/>
              </a:lnSpc>
              <a:spcBef>
                <a:spcPts val="600"/>
              </a:spcBef>
              <a:buFont typeface="Arial"/>
              <a:buChar char="•"/>
            </a:pPr>
            <a:endParaRPr lang="en-US" sz="2000" b="1" dirty="0">
              <a:solidFill>
                <a:srgbClr val="002060"/>
              </a:solidFill>
              <a:latin typeface="Calibri (Body)"/>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19145" y="289430"/>
            <a:ext cx="2786799" cy="735558"/>
          </a:xfrm>
          <a:prstGeom prst="rect">
            <a:avLst/>
          </a:prstGeom>
        </p:spPr>
      </p:pic>
      <p:cxnSp>
        <p:nvCxnSpPr>
          <p:cNvPr id="11" name="Connecteur droit 6">
            <a:extLst>
              <a:ext uri="{FF2B5EF4-FFF2-40B4-BE49-F238E27FC236}">
                <a16:creationId xmlns:a16="http://schemas.microsoft.com/office/drawing/2014/main" id="{3D3360E4-20DB-40A9-8705-FBB2D02D4381}"/>
              </a:ext>
            </a:extLst>
          </p:cNvPr>
          <p:cNvCxnSpPr>
            <a:cxnSpLocks/>
          </p:cNvCxnSpPr>
          <p:nvPr/>
        </p:nvCxnSpPr>
        <p:spPr>
          <a:xfrm>
            <a:off x="586056" y="1130473"/>
            <a:ext cx="1101988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B604661C-F7FE-4CF4-B0AE-71CC1A418E64}"/>
              </a:ext>
            </a:extLst>
          </p:cNvPr>
          <p:cNvSpPr txBox="1">
            <a:spLocks/>
          </p:cNvSpPr>
          <p:nvPr/>
        </p:nvSpPr>
        <p:spPr>
          <a:xfrm>
            <a:off x="660855" y="5473011"/>
            <a:ext cx="10986914" cy="1204155"/>
          </a:xfrm>
          <a:prstGeom prst="rect">
            <a:avLst/>
          </a:prstGeom>
          <a:solidFill>
            <a:srgbClr val="E61C52"/>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GB" b="1" u="sng" dirty="0">
                <a:solidFill>
                  <a:schemeClr val="bg1"/>
                </a:solidFill>
              </a:rPr>
              <a:t>The GCM review (IMRF) is complimentary to the VNR (and HLPF)</a:t>
            </a:r>
          </a:p>
          <a:p>
            <a:pPr>
              <a:lnSpc>
                <a:spcPct val="100000"/>
              </a:lnSpc>
              <a:spcBef>
                <a:spcPts val="0"/>
              </a:spcBef>
            </a:pPr>
            <a:endParaRPr lang="en-GB" sz="1200" dirty="0">
              <a:solidFill>
                <a:schemeClr val="bg1"/>
              </a:solidFill>
            </a:endParaRPr>
          </a:p>
          <a:p>
            <a:pPr>
              <a:lnSpc>
                <a:spcPct val="100000"/>
              </a:lnSpc>
              <a:spcBef>
                <a:spcPts val="0"/>
              </a:spcBef>
            </a:pPr>
            <a:r>
              <a:rPr lang="en-GB" dirty="0">
                <a:solidFill>
                  <a:schemeClr val="bg1"/>
                </a:solidFill>
              </a:rPr>
              <a:t>Recall: GCM is rooted in the 2030 Agenda &amp; supports SDG acceleration &amp; attainment</a:t>
            </a:r>
          </a:p>
          <a:p>
            <a:pPr>
              <a:lnSpc>
                <a:spcPct val="125000"/>
              </a:lnSpc>
              <a:spcBef>
                <a:spcPts val="600"/>
              </a:spcBef>
            </a:pPr>
            <a:endParaRPr lang="en-US" sz="2000" dirty="0">
              <a:solidFill>
                <a:srgbClr val="418FDE"/>
              </a:solidFill>
              <a:ea typeface="Roboto" panose="02000000000000000000" pitchFamily="2" charset="0"/>
            </a:endParaRPr>
          </a:p>
        </p:txBody>
      </p:sp>
      <p:sp>
        <p:nvSpPr>
          <p:cNvPr id="8" name="TextBox 7">
            <a:extLst>
              <a:ext uri="{FF2B5EF4-FFF2-40B4-BE49-F238E27FC236}">
                <a16:creationId xmlns:a16="http://schemas.microsoft.com/office/drawing/2014/main" id="{4F9F35C6-2389-439A-9A42-D3CF35B56F93}"/>
              </a:ext>
            </a:extLst>
          </p:cNvPr>
          <p:cNvSpPr txBox="1"/>
          <p:nvPr/>
        </p:nvSpPr>
        <p:spPr>
          <a:xfrm>
            <a:off x="4833569" y="4965287"/>
            <a:ext cx="6941363" cy="384721"/>
          </a:xfrm>
          <a:prstGeom prst="rect">
            <a:avLst/>
          </a:prstGeom>
          <a:noFill/>
        </p:spPr>
        <p:txBody>
          <a:bodyPr wrap="square" lIns="91440" tIns="45720" rIns="91440" bIns="45720" rtlCol="0" anchor="t">
            <a:spAutoFit/>
          </a:bodyPr>
          <a:lstStyle/>
          <a:p>
            <a:r>
              <a:rPr lang="en-US" sz="1900" i="1" dirty="0">
                <a:solidFill>
                  <a:srgbClr val="FF0000"/>
                </a:solidFill>
              </a:rPr>
              <a:t>Post-IMRF in 2022, this slide should be updated with core outcomes</a:t>
            </a:r>
            <a:endParaRPr lang="en-US" sz="1900" i="1" dirty="0">
              <a:solidFill>
                <a:srgbClr val="FF0000"/>
              </a:solidFill>
              <a:cs typeface="Calibri"/>
            </a:endParaRPr>
          </a:p>
        </p:txBody>
      </p:sp>
      <p:pic>
        <p:nvPicPr>
          <p:cNvPr id="5" name="Picture 4">
            <a:extLst>
              <a:ext uri="{FF2B5EF4-FFF2-40B4-BE49-F238E27FC236}">
                <a16:creationId xmlns:a16="http://schemas.microsoft.com/office/drawing/2014/main" id="{AEBBAD29-4B96-4E69-AAF7-5948AA2E68E8}"/>
              </a:ext>
            </a:extLst>
          </p:cNvPr>
          <p:cNvPicPr>
            <a:picLocks noChangeAspect="1"/>
          </p:cNvPicPr>
          <p:nvPr/>
        </p:nvPicPr>
        <p:blipFill>
          <a:blip r:embed="rId3"/>
          <a:stretch>
            <a:fillRect/>
          </a:stretch>
        </p:blipFill>
        <p:spPr>
          <a:xfrm>
            <a:off x="147269" y="1439910"/>
            <a:ext cx="4686300" cy="3762375"/>
          </a:xfrm>
          <a:prstGeom prst="rect">
            <a:avLst/>
          </a:prstGeom>
        </p:spPr>
      </p:pic>
    </p:spTree>
    <p:extLst>
      <p:ext uri="{BB962C8B-B14F-4D97-AF65-F5344CB8AC3E}">
        <p14:creationId xmlns:p14="http://schemas.microsoft.com/office/powerpoint/2010/main" val="376164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86056" y="489901"/>
            <a:ext cx="9966134" cy="895088"/>
          </a:xfrm>
        </p:spPr>
        <p:txBody>
          <a:bodyPr anchor="t">
            <a:normAutofit/>
          </a:bodyPr>
          <a:lstStyle/>
          <a:p>
            <a:pPr algn="l">
              <a:lnSpc>
                <a:spcPct val="100000"/>
              </a:lnSpc>
            </a:pPr>
            <a:r>
              <a:rPr lang="en-US" sz="3000" b="1">
                <a:solidFill>
                  <a:srgbClr val="1A3668"/>
                </a:solidFill>
                <a:latin typeface="+mn-lt"/>
                <a:ea typeface="Roboto Medium" panose="02000000000000000000" pitchFamily="2" charset="0"/>
              </a:rPr>
              <a:t>International Migration Review Forum (IMRF)</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351681"/>
            <a:ext cx="2786799" cy="735558"/>
          </a:xfrm>
          <a:prstGeom prst="rect">
            <a:avLst/>
          </a:prstGeom>
        </p:spPr>
      </p:pic>
      <p:pic>
        <p:nvPicPr>
          <p:cNvPr id="10" name="Picture 6" descr="A picture containing food&#10;&#10;Description generated with very high confidence">
            <a:extLst>
              <a:ext uri="{FF2B5EF4-FFF2-40B4-BE49-F238E27FC236}">
                <a16:creationId xmlns:a16="http://schemas.microsoft.com/office/drawing/2014/main" id="{937676D9-C205-4058-83BD-B44D75940545}"/>
              </a:ext>
            </a:extLst>
          </p:cNvPr>
          <p:cNvPicPr>
            <a:picLocks noChangeAspect="1"/>
          </p:cNvPicPr>
          <p:nvPr/>
        </p:nvPicPr>
        <p:blipFill>
          <a:blip r:embed="rId3"/>
          <a:stretch>
            <a:fillRect/>
          </a:stretch>
        </p:blipFill>
        <p:spPr>
          <a:xfrm>
            <a:off x="8742993" y="1321458"/>
            <a:ext cx="2846554" cy="2846554"/>
          </a:xfrm>
          <a:prstGeom prst="rect">
            <a:avLst/>
          </a:prstGeom>
        </p:spPr>
      </p:pic>
      <p:cxnSp>
        <p:nvCxnSpPr>
          <p:cNvPr id="11" name="Connecteur droit 6">
            <a:extLst>
              <a:ext uri="{FF2B5EF4-FFF2-40B4-BE49-F238E27FC236}">
                <a16:creationId xmlns:a16="http://schemas.microsoft.com/office/drawing/2014/main" id="{3D3360E4-20DB-40A9-8705-FBB2D02D4381}"/>
              </a:ext>
            </a:extLst>
          </p:cNvPr>
          <p:cNvCxnSpPr>
            <a:cxnSpLocks/>
          </p:cNvCxnSpPr>
          <p:nvPr/>
        </p:nvCxnSpPr>
        <p:spPr>
          <a:xfrm>
            <a:off x="602453" y="1221651"/>
            <a:ext cx="1086424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D8244DD-DD18-4CCD-940B-C76430D7473C}"/>
              </a:ext>
            </a:extLst>
          </p:cNvPr>
          <p:cNvSpPr txBox="1"/>
          <p:nvPr/>
        </p:nvSpPr>
        <p:spPr>
          <a:xfrm>
            <a:off x="602453" y="1555679"/>
            <a:ext cx="8017686" cy="2785378"/>
          </a:xfrm>
          <a:prstGeom prst="rect">
            <a:avLst/>
          </a:prstGeom>
          <a:noFill/>
        </p:spPr>
        <p:txBody>
          <a:bodyPr wrap="square" rtlCol="0">
            <a:spAutoFit/>
          </a:bodyPr>
          <a:lstStyle/>
          <a:p>
            <a:pPr algn="l">
              <a:lnSpc>
                <a:spcPct val="100000"/>
              </a:lnSpc>
              <a:spcBef>
                <a:spcPts val="600"/>
              </a:spcBef>
            </a:pPr>
            <a:r>
              <a:rPr lang="en-US" sz="2000" b="1" dirty="0">
                <a:solidFill>
                  <a:srgbClr val="002060"/>
                </a:solidFill>
                <a:latin typeface="Calibri (Body)"/>
              </a:rPr>
              <a:t>National and Regional Reviews</a:t>
            </a:r>
          </a:p>
          <a:p>
            <a:pPr marL="457200" indent="-457200" algn="l">
              <a:lnSpc>
                <a:spcPct val="100000"/>
              </a:lnSpc>
              <a:spcBef>
                <a:spcPts val="600"/>
              </a:spcBef>
              <a:buFont typeface="Arial"/>
              <a:buChar char="•"/>
            </a:pPr>
            <a:r>
              <a:rPr lang="en-US" sz="2000" dirty="0">
                <a:solidFill>
                  <a:srgbClr val="002060"/>
                </a:solidFill>
                <a:latin typeface="Calibri (Body)"/>
              </a:rPr>
              <a:t>Each IMRF should be meaningfully informed by both national and regional reviews</a:t>
            </a:r>
          </a:p>
          <a:p>
            <a:pPr marL="457200" indent="-457200" algn="l">
              <a:lnSpc>
                <a:spcPct val="100000"/>
              </a:lnSpc>
              <a:spcBef>
                <a:spcPts val="600"/>
              </a:spcBef>
              <a:buFont typeface="Arial"/>
              <a:buChar char="•"/>
            </a:pPr>
            <a:r>
              <a:rPr lang="en-US" sz="2000" b="1" dirty="0">
                <a:solidFill>
                  <a:srgbClr val="002060"/>
                </a:solidFill>
                <a:latin typeface="Calibri (Body)"/>
              </a:rPr>
              <a:t>National reviews </a:t>
            </a:r>
            <a:r>
              <a:rPr lang="en-US" sz="2000" dirty="0">
                <a:solidFill>
                  <a:srgbClr val="002060"/>
                </a:solidFill>
                <a:latin typeface="Calibri (Body)"/>
              </a:rPr>
              <a:t>conducted by governments should regularly and inclusively examine progress on GCM implementation and inform future planning and activities</a:t>
            </a:r>
          </a:p>
          <a:p>
            <a:pPr marL="457200" indent="-457200" algn="l">
              <a:lnSpc>
                <a:spcPct val="100000"/>
              </a:lnSpc>
              <a:spcBef>
                <a:spcPts val="600"/>
              </a:spcBef>
              <a:buFont typeface="Arial"/>
              <a:buChar char="•"/>
            </a:pPr>
            <a:r>
              <a:rPr lang="en-US" sz="2000" b="1" dirty="0">
                <a:solidFill>
                  <a:srgbClr val="002060"/>
                </a:solidFill>
                <a:latin typeface="Calibri (Body)"/>
              </a:rPr>
              <a:t>Regional reviews</a:t>
            </a:r>
            <a:r>
              <a:rPr lang="en-US" sz="2000" dirty="0">
                <a:solidFill>
                  <a:srgbClr val="002060"/>
                </a:solidFill>
                <a:latin typeface="Calibri (Body)"/>
              </a:rPr>
              <a:t>, take place every four years, alternating with the IMRF</a:t>
            </a:r>
          </a:p>
        </p:txBody>
      </p:sp>
      <p:sp>
        <p:nvSpPr>
          <p:cNvPr id="7" name="TextBox 6">
            <a:extLst>
              <a:ext uri="{FF2B5EF4-FFF2-40B4-BE49-F238E27FC236}">
                <a16:creationId xmlns:a16="http://schemas.microsoft.com/office/drawing/2014/main" id="{10524D44-326C-40C3-B265-3A4E3FA4F530}"/>
              </a:ext>
            </a:extLst>
          </p:cNvPr>
          <p:cNvSpPr txBox="1"/>
          <p:nvPr/>
        </p:nvSpPr>
        <p:spPr>
          <a:xfrm>
            <a:off x="602453" y="4515659"/>
            <a:ext cx="11121468" cy="384721"/>
          </a:xfrm>
          <a:prstGeom prst="rect">
            <a:avLst/>
          </a:prstGeom>
          <a:noFill/>
        </p:spPr>
        <p:txBody>
          <a:bodyPr wrap="square" lIns="91440" tIns="45720" rIns="91440" bIns="45720" rtlCol="0" anchor="t">
            <a:spAutoFit/>
          </a:bodyPr>
          <a:lstStyle/>
          <a:p>
            <a:r>
              <a:rPr lang="en-US" sz="1900" i="1" dirty="0">
                <a:solidFill>
                  <a:srgbClr val="FF0000"/>
                </a:solidFill>
              </a:rPr>
              <a:t>Update here according to country context - i.e. preparation for, or outcomes or, national or regional reviews </a:t>
            </a:r>
          </a:p>
        </p:txBody>
      </p:sp>
      <p:sp>
        <p:nvSpPr>
          <p:cNvPr id="9" name="TextBox 8">
            <a:extLst>
              <a:ext uri="{FF2B5EF4-FFF2-40B4-BE49-F238E27FC236}">
                <a16:creationId xmlns:a16="http://schemas.microsoft.com/office/drawing/2014/main" id="{FF5BF559-EC68-4267-AF5C-1B57DE0300B6}"/>
              </a:ext>
            </a:extLst>
          </p:cNvPr>
          <p:cNvSpPr txBox="1"/>
          <p:nvPr/>
        </p:nvSpPr>
        <p:spPr>
          <a:xfrm>
            <a:off x="602453" y="5798433"/>
            <a:ext cx="10987094" cy="707886"/>
          </a:xfrm>
          <a:prstGeom prst="rect">
            <a:avLst/>
          </a:prstGeom>
          <a:noFill/>
        </p:spPr>
        <p:txBody>
          <a:bodyPr wrap="square" rtlCol="0">
            <a:spAutoFit/>
          </a:bodyPr>
          <a:lstStyle/>
          <a:p>
            <a:pPr algn="l">
              <a:lnSpc>
                <a:spcPct val="100000"/>
              </a:lnSpc>
              <a:spcBef>
                <a:spcPts val="600"/>
              </a:spcBef>
            </a:pPr>
            <a:r>
              <a:rPr lang="en-US" sz="2000" i="1" dirty="0">
                <a:solidFill>
                  <a:srgbClr val="002060"/>
                </a:solidFill>
                <a:latin typeface="Calibri (Body)"/>
              </a:rPr>
              <a:t>Visit the UN Network on Migration website for guidance, templates and related documents to support the preparation of national and regional reviews, as well as the IMRF: </a:t>
            </a:r>
            <a:r>
              <a:rPr lang="en-US" sz="2000" i="1" dirty="0">
                <a:solidFill>
                  <a:srgbClr val="002060"/>
                </a:solidFill>
                <a:latin typeface="Calibri (Body)"/>
                <a:hlinkClick r:id="rId4"/>
              </a:rPr>
              <a:t>https://migrationnetwork.un.org/</a:t>
            </a:r>
            <a:r>
              <a:rPr lang="en-US" sz="2000" i="1" dirty="0">
                <a:solidFill>
                  <a:srgbClr val="002060"/>
                </a:solidFill>
                <a:latin typeface="Calibri (Body)"/>
              </a:rPr>
              <a:t> </a:t>
            </a:r>
          </a:p>
        </p:txBody>
      </p:sp>
    </p:spTree>
    <p:extLst>
      <p:ext uri="{BB962C8B-B14F-4D97-AF65-F5344CB8AC3E}">
        <p14:creationId xmlns:p14="http://schemas.microsoft.com/office/powerpoint/2010/main" val="2022205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1"/>
            <a:ext cx="3650053" cy="6905054"/>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 y="2154894"/>
            <a:ext cx="3642852"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200" b="1">
                <a:solidFill>
                  <a:prstClr val="white"/>
                </a:solidFill>
                <a:latin typeface="Calibri" panose="020F0502020204030204"/>
              </a:rPr>
              <a:t>G</a:t>
            </a:r>
            <a:r>
              <a:rPr kumimoji="0" lang="en-US" sz="4200" b="1" i="0" u="none" strike="noStrike" kern="1200" cap="none" spc="0" normalizeH="0" baseline="0">
                <a:ln>
                  <a:noFill/>
                </a:ln>
                <a:solidFill>
                  <a:prstClr val="white"/>
                </a:solidFill>
                <a:effectLst/>
                <a:uLnTx/>
                <a:uFillTx/>
                <a:latin typeface="Calibri" panose="020F0502020204030204"/>
                <a:ea typeface="+mn-ea"/>
                <a:cs typeface="+mn-cs"/>
              </a:rPr>
              <a:t>roup</a:t>
            </a:r>
            <a:r>
              <a:rPr lang="en-US" sz="4200" b="1">
                <a:solidFill>
                  <a:prstClr val="white"/>
                </a:solidFill>
                <a:latin typeface="Calibri" panose="020F0502020204030204"/>
              </a:rPr>
              <a:t> </a:t>
            </a: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reflection</a:t>
            </a:r>
          </a:p>
        </p:txBody>
      </p:sp>
      <p:sp>
        <p:nvSpPr>
          <p:cNvPr id="7" name="TextBox 6">
            <a:extLst>
              <a:ext uri="{FF2B5EF4-FFF2-40B4-BE49-F238E27FC236}">
                <a16:creationId xmlns:a16="http://schemas.microsoft.com/office/drawing/2014/main" id="{849FDF77-0119-4E95-92D4-B74078BDA0BD}"/>
              </a:ext>
            </a:extLst>
          </p:cNvPr>
          <p:cNvSpPr txBox="1"/>
          <p:nvPr/>
        </p:nvSpPr>
        <p:spPr>
          <a:xfrm>
            <a:off x="4064833" y="596259"/>
            <a:ext cx="7822366" cy="590097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rPr>
              <a:t>Monitoring and Reporting</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rPr>
              <a:t>Building synergies between GCM monitoring and reporting and SDG monitoring and reporting</a:t>
            </a:r>
          </a:p>
          <a:p>
            <a:pPr marL="342900" indent="-342900">
              <a:lnSpc>
                <a:spcPct val="107000"/>
              </a:lnSpc>
              <a:spcAft>
                <a:spcPts val="800"/>
              </a:spcAft>
              <a:buFont typeface="Wingdings" panose="05000000000000000000" pitchFamily="2" charset="2"/>
              <a:buChar char="Ø"/>
              <a:defRPr/>
            </a:pPr>
            <a:r>
              <a:rPr kumimoji="0" lang="en-US" sz="2400" b="0" i="0" u="none" strike="noStrike" kern="1200" cap="none" spc="0" normalizeH="0" baseline="0" noProof="0" dirty="0">
                <a:ln>
                  <a:noFill/>
                </a:ln>
                <a:solidFill>
                  <a:srgbClr val="3183D8"/>
                </a:solidFill>
                <a:effectLst/>
                <a:uLnTx/>
                <a:uFillTx/>
                <a:latin typeface="Calibri"/>
                <a:ea typeface="Calibri" panose="020F0502020204030204" pitchFamily="34" charset="0"/>
                <a:cs typeface="Times New Roman"/>
              </a:rPr>
              <a:t>How can your country's VNRs feed into the IMRF and vice-versa?</a:t>
            </a:r>
            <a:r>
              <a:rPr lang="en-US" sz="2400" dirty="0">
                <a:solidFill>
                  <a:srgbClr val="3183D8"/>
                </a:solidFill>
                <a:latin typeface="Calibri"/>
                <a:ea typeface="Calibri" panose="020F0502020204030204" pitchFamily="34" charset="0"/>
                <a:cs typeface="Times New Roman"/>
              </a:rPr>
              <a:t> </a:t>
            </a:r>
            <a:endParaRPr lang="en-US" sz="1000" b="0" i="0" u="none" strike="noStrike" kern="1200" cap="none" spc="0" normalizeH="0" baseline="0" noProof="0" dirty="0">
              <a:ln>
                <a:noFill/>
              </a:ln>
              <a:solidFill>
                <a:srgbClr val="3183D8"/>
              </a:solidFill>
              <a:effectLst/>
              <a:uLnTx/>
              <a:uFillTx/>
              <a:latin typeface="Calibri"/>
              <a:ea typeface="Calibri" panose="020F0502020204030204" pitchFamily="34" charset="0"/>
              <a:cs typeface="Times New Roman" panose="02020603050405020304" pitchFamily="18" charset="0"/>
            </a:endParaRPr>
          </a:p>
          <a:p>
            <a:pPr>
              <a:lnSpc>
                <a:spcPct val="107000"/>
              </a:lnSpc>
              <a:spcAft>
                <a:spcPts val="800"/>
              </a:spcAft>
              <a:defRPr/>
            </a:pPr>
            <a:r>
              <a:rPr lang="en-US" dirty="0">
                <a:solidFill>
                  <a:srgbClr val="1A3668"/>
                </a:solidFill>
                <a:latin typeface="Calibri"/>
                <a:ea typeface="Calibri" panose="020F0502020204030204" pitchFamily="34" charset="0"/>
                <a:cs typeface="Times New Roman"/>
              </a:rPr>
              <a:t>Identify concrete actions that will support strengthening synergies between these processes. Think about: </a:t>
            </a:r>
            <a:endParaRPr lang="en-US" dirty="0">
              <a:solidFill>
                <a:srgbClr val="1A3668"/>
              </a:solidFill>
              <a:latin typeface="Calibri"/>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Char char="-"/>
              <a:tabLst/>
              <a:defRPr/>
            </a:pPr>
            <a:r>
              <a:rPr lang="en-US" i="1" dirty="0">
                <a:solidFill>
                  <a:srgbClr val="1A3668"/>
                </a:solidFill>
                <a:latin typeface="Calibri"/>
                <a:ea typeface="Calibri" panose="020F0502020204030204" pitchFamily="34" charset="0"/>
                <a:cs typeface="Times New Roman"/>
              </a:rPr>
              <a:t>Timing (when are national VNRs and GCM reviews conducted)</a:t>
            </a:r>
          </a:p>
          <a:p>
            <a:pPr marL="342900" marR="0" lvl="0" indent="-342900" algn="l" defTabSz="914400" rtl="0" eaLnBrk="1" fontAlgn="auto" latinLnBrk="0" hangingPunct="1">
              <a:lnSpc>
                <a:spcPct val="107000"/>
              </a:lnSpc>
              <a:spcBef>
                <a:spcPts val="0"/>
              </a:spcBef>
              <a:spcAft>
                <a:spcPts val="800"/>
              </a:spcAft>
              <a:buClrTx/>
              <a:buSzTx/>
              <a:buFontTx/>
              <a:buChar char="-"/>
              <a:tabLst/>
              <a:defRPr/>
            </a:pPr>
            <a:r>
              <a:rPr kumimoji="0" lang="en-US" b="0" i="1" u="none" strike="noStrike" kern="1200" cap="none" spc="0" normalizeH="0" baseline="0" noProof="0" dirty="0">
                <a:ln>
                  <a:noFill/>
                </a:ln>
                <a:solidFill>
                  <a:srgbClr val="1A3668"/>
                </a:solidFill>
                <a:effectLst/>
                <a:uLnTx/>
                <a:uFillTx/>
                <a:latin typeface="Calibri"/>
                <a:ea typeface="Calibri" panose="020F0502020204030204" pitchFamily="34" charset="0"/>
                <a:cs typeface="Times New Roman"/>
              </a:rPr>
              <a:t>Development (what agencies or authorities </a:t>
            </a:r>
            <a:r>
              <a:rPr lang="en-US" i="1" dirty="0">
                <a:solidFill>
                  <a:srgbClr val="1A3668"/>
                </a:solidFill>
                <a:latin typeface="Calibri"/>
                <a:ea typeface="Calibri" panose="020F0502020204030204" pitchFamily="34" charset="0"/>
                <a:cs typeface="Times New Roman"/>
              </a:rPr>
              <a:t>lead in the process? Do they engage in both processes?)</a:t>
            </a:r>
          </a:p>
          <a:p>
            <a:pPr marL="342900" marR="0" lvl="0" indent="-342900" algn="l" defTabSz="914400" rtl="0" eaLnBrk="1" fontAlgn="auto" latinLnBrk="0" hangingPunct="1">
              <a:lnSpc>
                <a:spcPct val="107000"/>
              </a:lnSpc>
              <a:spcBef>
                <a:spcPts val="0"/>
              </a:spcBef>
              <a:spcAft>
                <a:spcPts val="800"/>
              </a:spcAft>
              <a:buClrTx/>
              <a:buSzTx/>
              <a:buFontTx/>
              <a:buChar char="-"/>
              <a:tabLst/>
              <a:defRPr/>
            </a:pPr>
            <a:r>
              <a:rPr lang="en-US" i="1" dirty="0">
                <a:solidFill>
                  <a:srgbClr val="1A3668"/>
                </a:solidFill>
                <a:latin typeface="Calibri"/>
                <a:ea typeface="Calibri" panose="020F0502020204030204" pitchFamily="34" charset="0"/>
                <a:cs typeface="Times New Roman"/>
              </a:rPr>
              <a:t>Sources (what data sources and/or other processes should inform both, ex: UPRs, national strategy monitoring, etc.</a:t>
            </a:r>
          </a:p>
          <a:p>
            <a:pPr marL="342900" marR="0" lvl="0" indent="-342900" algn="l" defTabSz="914400" rtl="0" eaLnBrk="1" fontAlgn="auto" latinLnBrk="0" hangingPunct="1">
              <a:lnSpc>
                <a:spcPct val="107000"/>
              </a:lnSpc>
              <a:spcBef>
                <a:spcPts val="0"/>
              </a:spcBef>
              <a:spcAft>
                <a:spcPts val="800"/>
              </a:spcAft>
              <a:buClrTx/>
              <a:buSzTx/>
              <a:buFontTx/>
              <a:buChar char="-"/>
              <a:tabLst/>
              <a:defRPr/>
            </a:pPr>
            <a:r>
              <a:rPr lang="en-US" i="1" dirty="0">
                <a:solidFill>
                  <a:srgbClr val="1A3668"/>
                </a:solidFill>
                <a:latin typeface="Calibri"/>
                <a:ea typeface="Calibri" panose="020F0502020204030204" pitchFamily="34" charset="0"/>
                <a:cs typeface="Times New Roman"/>
              </a:rPr>
              <a:t>Other actions?</a:t>
            </a:r>
          </a:p>
          <a:p>
            <a:pPr marR="0" lvl="0" algn="l" defTabSz="914400" rtl="0" eaLnBrk="1" fontAlgn="auto" latinLnBrk="0" hangingPunct="1">
              <a:lnSpc>
                <a:spcPct val="107000"/>
              </a:lnSpc>
              <a:spcBef>
                <a:spcPts val="0"/>
              </a:spcBef>
              <a:spcAft>
                <a:spcPts val="800"/>
              </a:spcAft>
              <a:buClrTx/>
              <a:buSzTx/>
              <a:tabLst/>
              <a:defRPr/>
            </a:pP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Insert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EasyRetro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link</a:t>
            </a:r>
          </a:p>
        </p:txBody>
      </p:sp>
    </p:spTree>
    <p:extLst>
      <p:ext uri="{BB962C8B-B14F-4D97-AF65-F5344CB8AC3E}">
        <p14:creationId xmlns:p14="http://schemas.microsoft.com/office/powerpoint/2010/main" val="3906062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rtlCol="0">
            <a:spAutoFit/>
          </a:bodyPr>
          <a:lstStyle/>
          <a:p>
            <a:pPr algn="ctr"/>
            <a:r>
              <a:rPr lang="en-GB" sz="4200" b="1">
                <a:solidFill>
                  <a:srgbClr val="318CDD"/>
                </a:solidFill>
              </a:rPr>
              <a:t>Questions?</a:t>
            </a:r>
          </a:p>
        </p:txBody>
      </p:sp>
    </p:spTree>
    <p:extLst>
      <p:ext uri="{BB962C8B-B14F-4D97-AF65-F5344CB8AC3E}">
        <p14:creationId xmlns:p14="http://schemas.microsoft.com/office/powerpoint/2010/main" val="3171864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lIns="91440" tIns="45720" rIns="91440" bIns="45720" rtlCol="0" anchor="t">
            <a:spAutoFit/>
          </a:bodyPr>
          <a:lstStyle/>
          <a:p>
            <a:pPr algn="ctr"/>
            <a:r>
              <a:rPr lang="en-GB" sz="4200" b="1">
                <a:solidFill>
                  <a:srgbClr val="318CDD"/>
                </a:solidFill>
              </a:rPr>
              <a:t>Funding, Financing and Fundraising</a:t>
            </a:r>
            <a:endParaRPr lang="en-US"/>
          </a:p>
        </p:txBody>
      </p:sp>
    </p:spTree>
    <p:extLst>
      <p:ext uri="{BB962C8B-B14F-4D97-AF65-F5344CB8AC3E}">
        <p14:creationId xmlns:p14="http://schemas.microsoft.com/office/powerpoint/2010/main" val="1888215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18425" y="318009"/>
            <a:ext cx="7132320" cy="768717"/>
          </a:xfrm>
        </p:spPr>
        <p:txBody>
          <a:bodyPr anchor="t">
            <a:noAutofit/>
          </a:bodyPr>
          <a:lstStyle/>
          <a:p>
            <a:pPr algn="l">
              <a:lnSpc>
                <a:spcPct val="100000"/>
              </a:lnSpc>
            </a:pPr>
            <a:r>
              <a:rPr lang="en-US" sz="3600" b="1" dirty="0">
                <a:solidFill>
                  <a:srgbClr val="093D7C"/>
                </a:solidFill>
                <a:latin typeface="+mn-lt"/>
                <a:ea typeface="Roboto Medium" panose="02000000000000000000" pitchFamily="2" charset="0"/>
              </a:rPr>
              <a:t>SDGs funding &amp; financing - recap</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4379228" y="1491048"/>
            <a:ext cx="5930599" cy="3781998"/>
          </a:xfrm>
        </p:spPr>
        <p:txBody>
          <a:bodyPr>
            <a:normAutofit/>
          </a:bodyPr>
          <a:lstStyle/>
          <a:p>
            <a:pPr algn="l">
              <a:lnSpc>
                <a:spcPct val="125000"/>
              </a:lnSpc>
            </a:pPr>
            <a:r>
              <a:rPr lang="en-US" b="1" dirty="0">
                <a:solidFill>
                  <a:srgbClr val="3183D8"/>
                </a:solidFill>
                <a:ea typeface="Roboto" panose="02000000000000000000" pitchFamily="2" charset="0"/>
              </a:rPr>
              <a:t>Parallel streams:</a:t>
            </a:r>
          </a:p>
        </p:txBody>
      </p:sp>
      <p:pic>
        <p:nvPicPr>
          <p:cNvPr id="4" name="Picture 3">
            <a:extLst>
              <a:ext uri="{FF2B5EF4-FFF2-40B4-BE49-F238E27FC236}">
                <a16:creationId xmlns:a16="http://schemas.microsoft.com/office/drawing/2014/main" id="{FDDEBED0-C9BE-4762-A6C7-DACA331A1FD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8359" y="1592011"/>
            <a:ext cx="3678311" cy="4755684"/>
          </a:xfrm>
          <a:prstGeom prst="rect">
            <a:avLst/>
          </a:prstGeom>
        </p:spPr>
      </p:pic>
      <p:grpSp>
        <p:nvGrpSpPr>
          <p:cNvPr id="8" name="Group 7">
            <a:extLst>
              <a:ext uri="{FF2B5EF4-FFF2-40B4-BE49-F238E27FC236}">
                <a16:creationId xmlns:a16="http://schemas.microsoft.com/office/drawing/2014/main" id="{62FBD553-E8C7-4389-BFF1-62703EC9F207}"/>
              </a:ext>
            </a:extLst>
          </p:cNvPr>
          <p:cNvGrpSpPr/>
          <p:nvPr/>
        </p:nvGrpSpPr>
        <p:grpSpPr>
          <a:xfrm>
            <a:off x="4361085" y="2240027"/>
            <a:ext cx="7812772" cy="4107668"/>
            <a:chOff x="2737365" y="1823873"/>
            <a:chExt cx="7846625" cy="4835016"/>
          </a:xfrm>
        </p:grpSpPr>
        <p:sp>
          <p:nvSpPr>
            <p:cNvPr id="9" name="TextBox 8">
              <a:extLst>
                <a:ext uri="{FF2B5EF4-FFF2-40B4-BE49-F238E27FC236}">
                  <a16:creationId xmlns:a16="http://schemas.microsoft.com/office/drawing/2014/main" id="{D5C26C7F-4AD7-46FE-8F67-B1D8562CE6A8}"/>
                </a:ext>
              </a:extLst>
            </p:cNvPr>
            <p:cNvSpPr txBox="1"/>
            <p:nvPr/>
          </p:nvSpPr>
          <p:spPr>
            <a:xfrm>
              <a:off x="2737365" y="2207211"/>
              <a:ext cx="1622096" cy="4347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93D7C"/>
                  </a:solidFill>
                  <a:effectLst/>
                  <a:uLnTx/>
                  <a:uFillTx/>
                  <a:latin typeface="Calibri Light" panose="020F0302020204030204"/>
                  <a:ea typeface="+mn-ea"/>
                </a:rPr>
                <a:t>FUNDING</a:t>
              </a:r>
              <a:endParaRPr kumimoji="0" lang="en-US" b="1" i="0" u="none" strike="noStrike" kern="1200" cap="none" spc="0" normalizeH="0" baseline="0" noProof="0">
                <a:ln>
                  <a:noFill/>
                </a:ln>
                <a:solidFill>
                  <a:srgbClr val="093D7C"/>
                </a:solidFill>
                <a:effectLst/>
                <a:uLnTx/>
                <a:uFillTx/>
                <a:latin typeface="Calibri Light" panose="020F0302020204030204"/>
                <a:ea typeface="+mn-ea"/>
                <a:cs typeface="Calibri"/>
              </a:endParaRPr>
            </a:p>
          </p:txBody>
        </p:sp>
        <p:sp>
          <p:nvSpPr>
            <p:cNvPr id="10" name="TextBox 9">
              <a:extLst>
                <a:ext uri="{FF2B5EF4-FFF2-40B4-BE49-F238E27FC236}">
                  <a16:creationId xmlns:a16="http://schemas.microsoft.com/office/drawing/2014/main" id="{9E22CB12-510B-49FE-ACEC-1318E07CF009}"/>
                </a:ext>
              </a:extLst>
            </p:cNvPr>
            <p:cNvSpPr txBox="1"/>
            <p:nvPr/>
          </p:nvSpPr>
          <p:spPr>
            <a:xfrm>
              <a:off x="2737365" y="4161196"/>
              <a:ext cx="1919889" cy="4347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93D7C"/>
                  </a:solidFill>
                  <a:effectLst/>
                  <a:uLnTx/>
                  <a:uFillTx/>
                  <a:latin typeface="Calibri Light" panose="020F0302020204030204"/>
                  <a:ea typeface="+mn-ea"/>
                </a:rPr>
                <a:t>FINANCING</a:t>
              </a:r>
              <a:endParaRPr kumimoji="0" lang="en-US" b="1" i="0" u="none" strike="noStrike" kern="1200" cap="none" spc="0" normalizeH="0" baseline="0" noProof="0">
                <a:ln>
                  <a:noFill/>
                </a:ln>
                <a:solidFill>
                  <a:srgbClr val="093D7C"/>
                </a:solidFill>
                <a:effectLst/>
                <a:uLnTx/>
                <a:uFillTx/>
                <a:latin typeface="Calibri Light" panose="020F0302020204030204"/>
                <a:ea typeface="+mn-ea"/>
                <a:cs typeface="Calibri"/>
              </a:endParaRPr>
            </a:p>
          </p:txBody>
        </p:sp>
        <p:grpSp>
          <p:nvGrpSpPr>
            <p:cNvPr id="11" name="Group 10">
              <a:extLst>
                <a:ext uri="{FF2B5EF4-FFF2-40B4-BE49-F238E27FC236}">
                  <a16:creationId xmlns:a16="http://schemas.microsoft.com/office/drawing/2014/main" id="{3E22A9F7-AE54-4786-8D74-F5259A6E9DAF}"/>
                </a:ext>
              </a:extLst>
            </p:cNvPr>
            <p:cNvGrpSpPr/>
            <p:nvPr/>
          </p:nvGrpSpPr>
          <p:grpSpPr>
            <a:xfrm>
              <a:off x="4088868" y="1824420"/>
              <a:ext cx="4128688" cy="1462689"/>
              <a:chOff x="5586592" y="1841938"/>
              <a:chExt cx="4128688" cy="1462689"/>
            </a:xfrm>
          </p:grpSpPr>
          <p:sp>
            <p:nvSpPr>
              <p:cNvPr id="17" name="Rectangle 16">
                <a:extLst>
                  <a:ext uri="{FF2B5EF4-FFF2-40B4-BE49-F238E27FC236}">
                    <a16:creationId xmlns:a16="http://schemas.microsoft.com/office/drawing/2014/main" id="{A89F0BF9-F0F0-4087-ADE0-EEA2B6B45CEA}"/>
                  </a:ext>
                </a:extLst>
              </p:cNvPr>
              <p:cNvSpPr/>
              <p:nvPr/>
            </p:nvSpPr>
            <p:spPr>
              <a:xfrm>
                <a:off x="5586592" y="1841938"/>
                <a:ext cx="4089931" cy="146268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rgbClr val="093D7C"/>
                  </a:solidFill>
                  <a:effectLst/>
                  <a:uLnTx/>
                  <a:uFillTx/>
                  <a:ea typeface="+mn-ea"/>
                  <a:cs typeface="+mn-cs"/>
                </a:endParaRPr>
              </a:p>
            </p:txBody>
          </p:sp>
          <p:sp>
            <p:nvSpPr>
              <p:cNvPr id="18" name="TextBox 17">
                <a:extLst>
                  <a:ext uri="{FF2B5EF4-FFF2-40B4-BE49-F238E27FC236}">
                    <a16:creationId xmlns:a16="http://schemas.microsoft.com/office/drawing/2014/main" id="{F5155EB3-0E19-4AEA-9B5F-4686FFD8228B}"/>
                  </a:ext>
                </a:extLst>
              </p:cNvPr>
              <p:cNvSpPr txBox="1"/>
              <p:nvPr/>
            </p:nvSpPr>
            <p:spPr>
              <a:xfrm>
                <a:off x="5625349" y="2111047"/>
                <a:ext cx="4089931" cy="108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93D7C"/>
                    </a:solidFill>
                    <a:effectLst/>
                    <a:uLnTx/>
                    <a:uFillTx/>
                    <a:latin typeface="Calibri Light" panose="020F0302020204030204"/>
                    <a:ea typeface="+mn-lt"/>
                    <a:cs typeface="Calibri" panose="020F0502020204030204"/>
                  </a:rPr>
                  <a:t>…is about transferring money from a financial contributor to a recipient (e.g. donor country to UN).</a:t>
                </a:r>
                <a:endParaRPr kumimoji="0" lang="en-US" b="1" i="0" u="none" strike="noStrike" kern="1200" cap="none" spc="0" normalizeH="0" baseline="0" noProof="0" dirty="0">
                  <a:ln>
                    <a:noFill/>
                  </a:ln>
                  <a:solidFill>
                    <a:srgbClr val="093D7C"/>
                  </a:solidFill>
                  <a:effectLst/>
                  <a:uLnTx/>
                  <a:uFillTx/>
                  <a:latin typeface="Calibri Light" panose="020F0302020204030204"/>
                  <a:cs typeface="Calibri"/>
                </a:endParaRPr>
              </a:p>
            </p:txBody>
          </p:sp>
        </p:grpSp>
        <p:grpSp>
          <p:nvGrpSpPr>
            <p:cNvPr id="12" name="Group 11">
              <a:extLst>
                <a:ext uri="{FF2B5EF4-FFF2-40B4-BE49-F238E27FC236}">
                  <a16:creationId xmlns:a16="http://schemas.microsoft.com/office/drawing/2014/main" id="{30022A7D-20FE-469F-A2F1-02E51E6688F3}"/>
                </a:ext>
              </a:extLst>
            </p:cNvPr>
            <p:cNvGrpSpPr/>
            <p:nvPr/>
          </p:nvGrpSpPr>
          <p:grpSpPr>
            <a:xfrm>
              <a:off x="4088867" y="3707522"/>
              <a:ext cx="4089932" cy="2951367"/>
              <a:chOff x="5586591" y="3725040"/>
              <a:chExt cx="4089932" cy="2951367"/>
            </a:xfrm>
          </p:grpSpPr>
          <p:sp>
            <p:nvSpPr>
              <p:cNvPr id="15" name="Rectangle 14">
                <a:extLst>
                  <a:ext uri="{FF2B5EF4-FFF2-40B4-BE49-F238E27FC236}">
                    <a16:creationId xmlns:a16="http://schemas.microsoft.com/office/drawing/2014/main" id="{F0607429-DD47-4703-87F3-05783AE32C3E}"/>
                  </a:ext>
                </a:extLst>
              </p:cNvPr>
              <p:cNvSpPr/>
              <p:nvPr/>
            </p:nvSpPr>
            <p:spPr>
              <a:xfrm>
                <a:off x="5586591" y="3725040"/>
                <a:ext cx="4089932" cy="295136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rgbClr val="093D7C"/>
                  </a:solidFill>
                  <a:effectLst/>
                  <a:uLnTx/>
                  <a:uFillTx/>
                  <a:ea typeface="+mn-ea"/>
                  <a:cs typeface="+mn-cs"/>
                </a:endParaRPr>
              </a:p>
            </p:txBody>
          </p:sp>
          <p:sp>
            <p:nvSpPr>
              <p:cNvPr id="16" name="TextBox 15">
                <a:extLst>
                  <a:ext uri="{FF2B5EF4-FFF2-40B4-BE49-F238E27FC236}">
                    <a16:creationId xmlns:a16="http://schemas.microsoft.com/office/drawing/2014/main" id="{012B9595-6CAB-47DF-B6B2-7126A2246D9D}"/>
                  </a:ext>
                </a:extLst>
              </p:cNvPr>
              <p:cNvSpPr txBox="1"/>
              <p:nvPr/>
            </p:nvSpPr>
            <p:spPr>
              <a:xfrm>
                <a:off x="5722621" y="3778208"/>
                <a:ext cx="3890907" cy="28981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rgbClr val="093D7C"/>
                    </a:solidFill>
                    <a:effectLst/>
                    <a:uLnTx/>
                    <a:uFillTx/>
                    <a:latin typeface="Calibri Light" panose="020F0302020204030204"/>
                    <a:ea typeface="+mn-lt"/>
                    <a:cs typeface="Calibri" panose="020F0502020204030204"/>
                  </a:rPr>
                  <a:t>…structuring &amp; unlocking different financial flows to achieve a common result (e.g. helping governments develop a national financing strategy), including: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a:solidFill>
                      <a:srgbClr val="093D7C"/>
                    </a:solidFill>
                    <a:latin typeface="Calibri Light" panose="020F0302020204030204"/>
                    <a:ea typeface="+mn-lt"/>
                    <a:cs typeface="Calibri" panose="020F0502020204030204"/>
                  </a:rPr>
                  <a:t>Domestic public resources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a:solidFill>
                      <a:srgbClr val="093D7C"/>
                    </a:solidFill>
                    <a:latin typeface="Calibri Light" panose="020F0302020204030204"/>
                    <a:ea typeface="+mn-lt"/>
                    <a:cs typeface="Calibri" panose="020F0502020204030204"/>
                  </a:rPr>
                  <a:t>Domestic &amp; international private business &amp; finance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a:solidFill>
                      <a:srgbClr val="093D7C"/>
                    </a:solidFill>
                    <a:latin typeface="Calibri Light" panose="020F0302020204030204"/>
                    <a:ea typeface="+mn-lt"/>
                    <a:cs typeface="Calibri" panose="020F0502020204030204"/>
                  </a:rPr>
                  <a:t>International development</a:t>
                </a:r>
                <a:r>
                  <a:rPr kumimoji="0" lang="en-US" sz="1600" i="0" u="none" strike="noStrike" kern="1200" cap="none" spc="0" normalizeH="0" baseline="0" noProof="0">
                    <a:ln>
                      <a:noFill/>
                    </a:ln>
                    <a:solidFill>
                      <a:srgbClr val="093D7C"/>
                    </a:solidFill>
                    <a:effectLst/>
                    <a:uLnTx/>
                    <a:uFillTx/>
                    <a:latin typeface="Calibri Light" panose="020F0302020204030204"/>
                    <a:ea typeface="+mn-lt"/>
                    <a:cs typeface="Calibri" panose="020F0502020204030204"/>
                  </a:rPr>
                  <a:t> cooperation</a:t>
                </a:r>
                <a:endParaRPr kumimoji="0" lang="en-US" sz="1600" i="0" u="none" strike="noStrike" kern="1200" cap="none" spc="0" normalizeH="0" baseline="0" noProof="0">
                  <a:ln>
                    <a:noFill/>
                  </a:ln>
                  <a:solidFill>
                    <a:srgbClr val="093D7C"/>
                  </a:solidFill>
                  <a:effectLst/>
                  <a:uLnTx/>
                  <a:uFillTx/>
                  <a:latin typeface="Calibri Light" panose="020F0302020204030204"/>
                  <a:cs typeface="Calibri"/>
                </a:endParaRPr>
              </a:p>
            </p:txBody>
          </p:sp>
        </p:grpSp>
        <p:sp>
          <p:nvSpPr>
            <p:cNvPr id="13" name="Right Brace 12">
              <a:extLst>
                <a:ext uri="{FF2B5EF4-FFF2-40B4-BE49-F238E27FC236}">
                  <a16:creationId xmlns:a16="http://schemas.microsoft.com/office/drawing/2014/main" id="{B5988E88-23D3-4857-97B1-6E4E2A73E000}"/>
                </a:ext>
              </a:extLst>
            </p:cNvPr>
            <p:cNvSpPr/>
            <p:nvPr/>
          </p:nvSpPr>
          <p:spPr>
            <a:xfrm>
              <a:off x="8286211" y="1823873"/>
              <a:ext cx="385379" cy="33457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rgbClr val="093D7C"/>
                </a:solidFill>
                <a:effectLst/>
                <a:uLnTx/>
                <a:uFillTx/>
                <a:latin typeface="Calibri Light" panose="020F0302020204030204"/>
                <a:ea typeface="+mn-ea"/>
                <a:cs typeface="+mn-cs"/>
              </a:endParaRPr>
            </a:p>
          </p:txBody>
        </p:sp>
        <p:sp>
          <p:nvSpPr>
            <p:cNvPr id="14" name="TextBox 13">
              <a:extLst>
                <a:ext uri="{FF2B5EF4-FFF2-40B4-BE49-F238E27FC236}">
                  <a16:creationId xmlns:a16="http://schemas.microsoft.com/office/drawing/2014/main" id="{79BF5A91-C82A-4B9D-8662-2C8DABC02F0E}"/>
                </a:ext>
              </a:extLst>
            </p:cNvPr>
            <p:cNvSpPr txBox="1"/>
            <p:nvPr/>
          </p:nvSpPr>
          <p:spPr>
            <a:xfrm>
              <a:off x="8764315" y="3202590"/>
              <a:ext cx="1819675" cy="1412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93D7C"/>
                  </a:solidFill>
                  <a:effectLst/>
                  <a:uLnTx/>
                  <a:uFillTx/>
                  <a:latin typeface="Calibri Light" panose="020F0302020204030204"/>
                  <a:ea typeface="+mn-ea"/>
                  <a:cs typeface="+mn-cs"/>
                </a:rPr>
                <a:t>The UN will increasingly be involved in both</a:t>
              </a:r>
            </a:p>
          </p:txBody>
        </p:sp>
      </p:grpSp>
      <p:cxnSp>
        <p:nvCxnSpPr>
          <p:cNvPr id="19" name="Connecteur droit 6">
            <a:extLst>
              <a:ext uri="{FF2B5EF4-FFF2-40B4-BE49-F238E27FC236}">
                <a16:creationId xmlns:a16="http://schemas.microsoft.com/office/drawing/2014/main" id="{C01E1680-FA33-4762-ABA4-FA8488C25CF6}"/>
              </a:ext>
            </a:extLst>
          </p:cNvPr>
          <p:cNvCxnSpPr>
            <a:cxnSpLocks/>
          </p:cNvCxnSpPr>
          <p:nvPr/>
        </p:nvCxnSpPr>
        <p:spPr>
          <a:xfrm>
            <a:off x="388359" y="1231028"/>
            <a:ext cx="113233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7FA71AD-14C8-4085-B900-E06510CAB211}"/>
              </a:ext>
            </a:extLst>
          </p:cNvPr>
          <p:cNvPicPr>
            <a:picLocks noChangeAspect="1"/>
          </p:cNvPicPr>
          <p:nvPr/>
        </p:nvPicPr>
        <p:blipFill rotWithShape="1">
          <a:blip r:embed="rId4"/>
          <a:srcRect l="4286" t="8419" b="7562"/>
          <a:stretch/>
        </p:blipFill>
        <p:spPr>
          <a:xfrm>
            <a:off x="8986776" y="307651"/>
            <a:ext cx="2786799" cy="735558"/>
          </a:xfrm>
          <a:prstGeom prst="rect">
            <a:avLst/>
          </a:prstGeom>
        </p:spPr>
      </p:pic>
    </p:spTree>
    <p:extLst>
      <p:ext uri="{BB962C8B-B14F-4D97-AF65-F5344CB8AC3E}">
        <p14:creationId xmlns:p14="http://schemas.microsoft.com/office/powerpoint/2010/main" val="43958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85042" y="418916"/>
            <a:ext cx="10621916" cy="895088"/>
          </a:xfrm>
        </p:spPr>
        <p:txBody>
          <a:bodyPr anchor="t">
            <a:normAutofit/>
          </a:bodyPr>
          <a:lstStyle/>
          <a:p>
            <a:pPr algn="l">
              <a:lnSpc>
                <a:spcPct val="100000"/>
              </a:lnSpc>
            </a:pPr>
            <a:r>
              <a:rPr lang="en-US" sz="4000" b="1" dirty="0">
                <a:solidFill>
                  <a:srgbClr val="1A3668"/>
                </a:solidFill>
                <a:latin typeface="+mn-lt"/>
                <a:ea typeface="Roboto Medium" panose="02000000000000000000" pitchFamily="2" charset="0"/>
              </a:rPr>
              <a:t>Migration &amp; SDG Financing</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856648" y="1922632"/>
            <a:ext cx="9134375" cy="4348956"/>
          </a:xfrm>
        </p:spPr>
        <p:txBody>
          <a:bodyPr>
            <a:noAutofit/>
          </a:bodyPr>
          <a:lstStyle/>
          <a:p>
            <a:pPr marL="457200" indent="-457200" algn="l">
              <a:lnSpc>
                <a:spcPct val="100000"/>
              </a:lnSpc>
              <a:spcBef>
                <a:spcPts val="600"/>
              </a:spcBef>
              <a:spcAft>
                <a:spcPts val="600"/>
              </a:spcAft>
              <a:buFontTx/>
              <a:buChar char="-"/>
            </a:pPr>
            <a:r>
              <a:rPr lang="en-US" sz="2200" dirty="0">
                <a:solidFill>
                  <a:srgbClr val="002060"/>
                </a:solidFill>
                <a:ea typeface="Roboto" panose="02000000000000000000" pitchFamily="2" charset="0"/>
              </a:rPr>
              <a:t>Migrants as agents of change</a:t>
            </a:r>
          </a:p>
          <a:p>
            <a:pPr marL="457200" indent="-457200" algn="l">
              <a:lnSpc>
                <a:spcPct val="100000"/>
              </a:lnSpc>
              <a:spcBef>
                <a:spcPts val="600"/>
              </a:spcBef>
              <a:spcAft>
                <a:spcPts val="600"/>
              </a:spcAft>
              <a:buFontTx/>
              <a:buChar char="-"/>
            </a:pPr>
            <a:r>
              <a:rPr lang="en-US" sz="2200" dirty="0">
                <a:solidFill>
                  <a:srgbClr val="002060"/>
                </a:solidFill>
                <a:ea typeface="Roboto" panose="02000000000000000000" pitchFamily="2" charset="0"/>
              </a:rPr>
              <a:t>Migrants’ economic &amp; financial contributions</a:t>
            </a:r>
          </a:p>
          <a:p>
            <a:pPr marL="457200" indent="-457200" algn="l">
              <a:lnSpc>
                <a:spcPct val="100000"/>
              </a:lnSpc>
              <a:spcBef>
                <a:spcPts val="600"/>
              </a:spcBef>
              <a:spcAft>
                <a:spcPts val="600"/>
              </a:spcAft>
              <a:buFontTx/>
              <a:buChar char="-"/>
            </a:pPr>
            <a:r>
              <a:rPr lang="en-US" sz="2200" dirty="0">
                <a:solidFill>
                  <a:srgbClr val="002060"/>
                </a:solidFill>
                <a:ea typeface="Roboto" panose="02000000000000000000" pitchFamily="2" charset="0"/>
              </a:rPr>
              <a:t>Individual/ community level contributions</a:t>
            </a:r>
          </a:p>
          <a:p>
            <a:pPr marL="457200" indent="-457200" algn="l">
              <a:lnSpc>
                <a:spcPct val="100000"/>
              </a:lnSpc>
              <a:spcBef>
                <a:spcPts val="600"/>
              </a:spcBef>
              <a:spcAft>
                <a:spcPts val="600"/>
              </a:spcAft>
              <a:buFontTx/>
              <a:buChar char="-"/>
            </a:pPr>
            <a:r>
              <a:rPr lang="en-US" sz="2200" dirty="0">
                <a:solidFill>
                  <a:srgbClr val="002060"/>
                </a:solidFill>
                <a:ea typeface="Roboto" panose="02000000000000000000" pitchFamily="2" charset="0"/>
              </a:rPr>
              <a:t>Aggregate contributions</a:t>
            </a:r>
          </a:p>
          <a:p>
            <a:pPr marL="457200" indent="-457200" algn="l">
              <a:lnSpc>
                <a:spcPct val="100000"/>
              </a:lnSpc>
              <a:spcBef>
                <a:spcPts val="600"/>
              </a:spcBef>
              <a:spcAft>
                <a:spcPts val="600"/>
              </a:spcAft>
              <a:buFontTx/>
              <a:buChar char="-"/>
            </a:pPr>
            <a:r>
              <a:rPr lang="en-US" sz="2200" dirty="0">
                <a:solidFill>
                  <a:srgbClr val="002060"/>
                </a:solidFill>
                <a:ea typeface="Roboto" panose="02000000000000000000" pitchFamily="2" charset="0"/>
              </a:rPr>
              <a:t>Addis Ababa Action Agenda (financing for development):</a:t>
            </a:r>
          </a:p>
          <a:p>
            <a:pPr marL="800100" lvl="1" indent="-342900" algn="l">
              <a:lnSpc>
                <a:spcPct val="100000"/>
              </a:lnSpc>
              <a:spcBef>
                <a:spcPts val="0"/>
              </a:spcBef>
              <a:buFont typeface="Courier New" panose="02070309020205020404" pitchFamily="49" charset="0"/>
              <a:buChar char="o"/>
            </a:pPr>
            <a:r>
              <a:rPr lang="en-US" dirty="0">
                <a:solidFill>
                  <a:srgbClr val="0070C0"/>
                </a:solidFill>
                <a:ea typeface="Roboto" panose="02000000000000000000" pitchFamily="2" charset="0"/>
              </a:rPr>
              <a:t>Reduced remittance costs</a:t>
            </a:r>
          </a:p>
          <a:p>
            <a:pPr marL="800100" lvl="1" indent="-342900" algn="l">
              <a:lnSpc>
                <a:spcPct val="100000"/>
              </a:lnSpc>
              <a:spcBef>
                <a:spcPts val="0"/>
              </a:spcBef>
              <a:buFont typeface="Courier New" panose="02070309020205020404" pitchFamily="49" charset="0"/>
              <a:buChar char="o"/>
            </a:pPr>
            <a:r>
              <a:rPr lang="en-US" dirty="0">
                <a:solidFill>
                  <a:srgbClr val="0070C0"/>
                </a:solidFill>
                <a:ea typeface="Roboto" panose="02000000000000000000" pitchFamily="2" charset="0"/>
              </a:rPr>
              <a:t>Improved diaspora engagement</a:t>
            </a:r>
          </a:p>
          <a:p>
            <a:pPr marL="800100" lvl="1" indent="-342900" algn="l">
              <a:lnSpc>
                <a:spcPct val="100000"/>
              </a:lnSpc>
              <a:spcBef>
                <a:spcPts val="0"/>
              </a:spcBef>
              <a:buFont typeface="Courier New" panose="02070309020205020404" pitchFamily="49" charset="0"/>
              <a:buChar char="o"/>
            </a:pPr>
            <a:r>
              <a:rPr lang="en-US" dirty="0">
                <a:solidFill>
                  <a:srgbClr val="0070C0"/>
                </a:solidFill>
                <a:ea typeface="Roboto" panose="02000000000000000000" pitchFamily="2" charset="0"/>
              </a:rPr>
              <a:t>Financing and building entrepreneurship systems and opportunities</a:t>
            </a:r>
          </a:p>
          <a:p>
            <a:pPr marL="800100" lvl="1" indent="-342900" algn="l">
              <a:lnSpc>
                <a:spcPct val="100000"/>
              </a:lnSpc>
              <a:spcBef>
                <a:spcPts val="0"/>
              </a:spcBef>
              <a:buFont typeface="Courier New" panose="02070309020205020404" pitchFamily="49" charset="0"/>
              <a:buChar char="o"/>
            </a:pPr>
            <a:r>
              <a:rPr lang="en-US" dirty="0">
                <a:solidFill>
                  <a:srgbClr val="0070C0"/>
                </a:solidFill>
                <a:ea typeface="Roboto" panose="02000000000000000000" pitchFamily="2" charset="0"/>
              </a:rPr>
              <a:t>Public-Private-Partnerships engaging with migrants entrepreneurs or migrant-related private business entities to support development objectives</a:t>
            </a:r>
          </a:p>
          <a:p>
            <a:pPr algn="l">
              <a:lnSpc>
                <a:spcPct val="100000"/>
              </a:lnSpc>
              <a:spcBef>
                <a:spcPts val="600"/>
              </a:spcBef>
              <a:spcAft>
                <a:spcPts val="600"/>
              </a:spcAft>
            </a:pPr>
            <a:endParaRPr lang="en-US" sz="2600" dirty="0">
              <a:solidFill>
                <a:srgbClr val="002060"/>
              </a:solidFill>
              <a:ea typeface="Roboto" panose="02000000000000000000" pitchFamily="2" charset="0"/>
            </a:endParaRPr>
          </a:p>
          <a:p>
            <a:pPr marL="457200" indent="-457200" algn="l">
              <a:lnSpc>
                <a:spcPct val="125000"/>
              </a:lnSpc>
              <a:buFontTx/>
              <a:buChar char="-"/>
            </a:pPr>
            <a:endParaRPr lang="en-US" sz="2600" i="1" dirty="0">
              <a:solidFill>
                <a:srgbClr val="002060"/>
              </a:solidFill>
              <a:ea typeface="Roboto"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856648" y="1377755"/>
            <a:ext cx="1055031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DA5035B-FA1A-4361-B8E1-780DABE7E1FC}"/>
              </a:ext>
            </a:extLst>
          </p:cNvPr>
          <p:cNvPicPr>
            <a:picLocks noChangeAspect="1"/>
          </p:cNvPicPr>
          <p:nvPr/>
        </p:nvPicPr>
        <p:blipFill>
          <a:blip r:embed="rId3"/>
          <a:stretch>
            <a:fillRect/>
          </a:stretch>
        </p:blipFill>
        <p:spPr>
          <a:xfrm>
            <a:off x="8408894" y="1858880"/>
            <a:ext cx="2433918" cy="2433918"/>
          </a:xfrm>
          <a:prstGeom prst="rect">
            <a:avLst/>
          </a:prstGeom>
        </p:spPr>
      </p:pic>
    </p:spTree>
    <p:extLst>
      <p:ext uri="{BB962C8B-B14F-4D97-AF65-F5344CB8AC3E}">
        <p14:creationId xmlns:p14="http://schemas.microsoft.com/office/powerpoint/2010/main" val="683471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44231" y="360749"/>
            <a:ext cx="10929831" cy="1443940"/>
          </a:xfrm>
        </p:spPr>
        <p:txBody>
          <a:bodyPr anchor="t">
            <a:noAutofit/>
          </a:bodyPr>
          <a:lstStyle/>
          <a:p>
            <a:pPr algn="l">
              <a:lnSpc>
                <a:spcPct val="100000"/>
              </a:lnSpc>
            </a:pPr>
            <a:r>
              <a:rPr lang="en-US" sz="4000" b="1" dirty="0">
                <a:solidFill>
                  <a:srgbClr val="1A3668"/>
                </a:solidFill>
                <a:latin typeface="+mn-lt"/>
                <a:ea typeface="Roboto Medium" panose="02000000000000000000" pitchFamily="2" charset="0"/>
              </a:rPr>
              <a:t>Migration Multi-Partner Trust Fund </a:t>
            </a:r>
            <a:br>
              <a:rPr lang="en-US" sz="4000" b="1" dirty="0">
                <a:solidFill>
                  <a:srgbClr val="1A3668"/>
                </a:solidFill>
                <a:latin typeface="+mn-lt"/>
                <a:ea typeface="Roboto Medium" panose="02000000000000000000" pitchFamily="2" charset="0"/>
              </a:rPr>
            </a:br>
            <a:r>
              <a:rPr lang="en-US" sz="4000" b="1" dirty="0">
                <a:solidFill>
                  <a:srgbClr val="1A3668"/>
                </a:solidFill>
                <a:latin typeface="+mn-lt"/>
                <a:ea typeface="Roboto Medium" panose="02000000000000000000" pitchFamily="2" charset="0"/>
              </a:rPr>
              <a:t>(Migration MPTF)</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4690065" y="2221834"/>
            <a:ext cx="7226954" cy="3672069"/>
          </a:xfrm>
        </p:spPr>
        <p:txBody>
          <a:bodyPr>
            <a:noAutofit/>
          </a:bodyPr>
          <a:lstStyle/>
          <a:p>
            <a:pPr marL="457200" indent="-457200" algn="l">
              <a:lnSpc>
                <a:spcPct val="100000"/>
              </a:lnSpc>
              <a:spcBef>
                <a:spcPts val="600"/>
              </a:spcBef>
              <a:spcAft>
                <a:spcPts val="600"/>
              </a:spcAft>
              <a:buFontTx/>
              <a:buChar char="-"/>
            </a:pPr>
            <a:r>
              <a:rPr lang="en-US" sz="2200" i="1" dirty="0">
                <a:solidFill>
                  <a:srgbClr val="418FDE"/>
                </a:solidFill>
                <a:ea typeface="Roboto" panose="02000000000000000000" pitchFamily="2" charset="0"/>
              </a:rPr>
              <a:t>“</a:t>
            </a:r>
            <a:r>
              <a:rPr lang="en-US" sz="2200" dirty="0">
                <a:solidFill>
                  <a:srgbClr val="418FDE"/>
                </a:solidFill>
                <a:ea typeface="Roboto" panose="02000000000000000000" pitchFamily="2" charset="0"/>
              </a:rPr>
              <a:t>Start-up” fund of the capacity building mechanism of the GCM</a:t>
            </a:r>
          </a:p>
          <a:p>
            <a:pPr marL="457200" indent="-457200" algn="l">
              <a:lnSpc>
                <a:spcPct val="100000"/>
              </a:lnSpc>
              <a:spcBef>
                <a:spcPts val="600"/>
              </a:spcBef>
              <a:spcAft>
                <a:spcPts val="600"/>
              </a:spcAft>
              <a:buFontTx/>
              <a:buChar char="-"/>
            </a:pPr>
            <a:r>
              <a:rPr lang="en-US" sz="2200" b="1" dirty="0">
                <a:solidFill>
                  <a:srgbClr val="093D7C"/>
                </a:solidFill>
                <a:ea typeface="Roboto" panose="02000000000000000000" pitchFamily="2" charset="0"/>
              </a:rPr>
              <a:t>First UN inter-agency pooled funding instrument focusing on migration</a:t>
            </a:r>
          </a:p>
          <a:p>
            <a:pPr marL="457200" indent="-457200" algn="l">
              <a:lnSpc>
                <a:spcPct val="100000"/>
              </a:lnSpc>
              <a:spcBef>
                <a:spcPts val="600"/>
              </a:spcBef>
              <a:spcAft>
                <a:spcPts val="600"/>
              </a:spcAft>
              <a:buFontTx/>
              <a:buChar char="-"/>
            </a:pPr>
            <a:r>
              <a:rPr lang="en-US" sz="2200" dirty="0">
                <a:solidFill>
                  <a:srgbClr val="418FDE"/>
                </a:solidFill>
                <a:ea typeface="Roboto" panose="02000000000000000000" pitchFamily="2" charset="0"/>
              </a:rPr>
              <a:t>Has its own </a:t>
            </a:r>
            <a:r>
              <a:rPr lang="en-US" sz="2200" b="1" dirty="0">
                <a:solidFill>
                  <a:srgbClr val="093D7C"/>
                </a:solidFill>
                <a:ea typeface="Roboto" panose="02000000000000000000" pitchFamily="2" charset="0"/>
              </a:rPr>
              <a:t>steering committee </a:t>
            </a:r>
            <a:r>
              <a:rPr lang="en-US" sz="2200" dirty="0">
                <a:solidFill>
                  <a:srgbClr val="418FDE"/>
                </a:solidFill>
                <a:ea typeface="Roboto" panose="02000000000000000000" pitchFamily="2" charset="0"/>
              </a:rPr>
              <a:t>with representatives of Member States, donors, stakeholders &amp; UN entities</a:t>
            </a:r>
          </a:p>
          <a:p>
            <a:pPr marL="457200" indent="-457200" algn="l">
              <a:lnSpc>
                <a:spcPct val="100000"/>
              </a:lnSpc>
              <a:spcBef>
                <a:spcPts val="600"/>
              </a:spcBef>
              <a:spcAft>
                <a:spcPts val="600"/>
              </a:spcAft>
              <a:buFontTx/>
              <a:buChar char="-"/>
            </a:pPr>
            <a:r>
              <a:rPr lang="en-US" sz="2200" dirty="0">
                <a:solidFill>
                  <a:srgbClr val="418FDE"/>
                </a:solidFill>
                <a:ea typeface="Roboto" panose="02000000000000000000" pitchFamily="2" charset="0"/>
              </a:rPr>
              <a:t>Dedicated to </a:t>
            </a:r>
            <a:r>
              <a:rPr lang="en-US" sz="2200" b="1" dirty="0">
                <a:solidFill>
                  <a:srgbClr val="093D7C"/>
                </a:solidFill>
                <a:ea typeface="Roboto" panose="02000000000000000000" pitchFamily="2" charset="0"/>
              </a:rPr>
              <a:t>jumpstarting collective action </a:t>
            </a:r>
            <a:r>
              <a:rPr lang="en-US" sz="2200" dirty="0">
                <a:solidFill>
                  <a:srgbClr val="418FDE"/>
                </a:solidFill>
                <a:ea typeface="Roboto" panose="02000000000000000000" pitchFamily="2" charset="0"/>
              </a:rPr>
              <a:t>around well-managed migration policies</a:t>
            </a:r>
          </a:p>
          <a:p>
            <a:pPr algn="l">
              <a:lnSpc>
                <a:spcPct val="100000"/>
              </a:lnSpc>
              <a:spcBef>
                <a:spcPts val="600"/>
              </a:spcBef>
              <a:spcAft>
                <a:spcPts val="600"/>
              </a:spcAft>
            </a:pPr>
            <a:endParaRPr lang="en-US" sz="2600" dirty="0">
              <a:solidFill>
                <a:srgbClr val="418FDE"/>
              </a:solidFill>
              <a:ea typeface="Roboto" panose="02000000000000000000" pitchFamily="2" charset="0"/>
            </a:endParaRPr>
          </a:p>
          <a:p>
            <a:pPr marL="457200" indent="-457200" algn="l">
              <a:lnSpc>
                <a:spcPct val="125000"/>
              </a:lnSpc>
              <a:buFontTx/>
              <a:buChar char="-"/>
            </a:pPr>
            <a:endParaRPr lang="en-US" sz="2600" i="1" dirty="0">
              <a:solidFill>
                <a:srgbClr val="418FDE"/>
              </a:solidFill>
              <a:ea typeface="Roboto"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cxnSp>
        <p:nvCxnSpPr>
          <p:cNvPr id="11" name="Connecteur droit 6">
            <a:extLst>
              <a:ext uri="{FF2B5EF4-FFF2-40B4-BE49-F238E27FC236}">
                <a16:creationId xmlns:a16="http://schemas.microsoft.com/office/drawing/2014/main" id="{6BBD7FB0-B245-4751-A9CD-B6B9228B5BCC}"/>
              </a:ext>
            </a:extLst>
          </p:cNvPr>
          <p:cNvCxnSpPr>
            <a:cxnSpLocks/>
          </p:cNvCxnSpPr>
          <p:nvPr/>
        </p:nvCxnSpPr>
        <p:spPr>
          <a:xfrm>
            <a:off x="614723" y="1762708"/>
            <a:ext cx="1073283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DD0D3B38-1460-4F08-8815-D9434AC1031A}"/>
              </a:ext>
            </a:extLst>
          </p:cNvPr>
          <p:cNvPicPr>
            <a:picLocks noChangeAspect="1"/>
          </p:cNvPicPr>
          <p:nvPr/>
        </p:nvPicPr>
        <p:blipFill>
          <a:blip r:embed="rId3"/>
          <a:stretch>
            <a:fillRect/>
          </a:stretch>
        </p:blipFill>
        <p:spPr>
          <a:xfrm>
            <a:off x="328532" y="3008300"/>
            <a:ext cx="4361533" cy="1736316"/>
          </a:xfrm>
          <a:prstGeom prst="rect">
            <a:avLst/>
          </a:prstGeom>
        </p:spPr>
      </p:pic>
      <p:sp>
        <p:nvSpPr>
          <p:cNvPr id="9" name="TextBox 8">
            <a:extLst>
              <a:ext uri="{FF2B5EF4-FFF2-40B4-BE49-F238E27FC236}">
                <a16:creationId xmlns:a16="http://schemas.microsoft.com/office/drawing/2014/main" id="{B763DEB9-5ABA-48C3-9F77-BF5AD0670799}"/>
              </a:ext>
            </a:extLst>
          </p:cNvPr>
          <p:cNvSpPr txBox="1"/>
          <p:nvPr/>
        </p:nvSpPr>
        <p:spPr>
          <a:xfrm>
            <a:off x="2123952" y="5844447"/>
            <a:ext cx="9139961" cy="430887"/>
          </a:xfrm>
          <a:prstGeom prst="rect">
            <a:avLst/>
          </a:prstGeom>
          <a:noFill/>
        </p:spPr>
        <p:txBody>
          <a:bodyPr wrap="square">
            <a:spAutoFit/>
          </a:bodyPr>
          <a:lstStyle/>
          <a:p>
            <a:r>
              <a:rPr lang="en-US" sz="2200" dirty="0">
                <a:solidFill>
                  <a:srgbClr val="FDB713"/>
                </a:solidFill>
              </a:rPr>
              <a:t>Learn more here: </a:t>
            </a:r>
            <a:r>
              <a:rPr lang="en-US" sz="2200" dirty="0">
                <a:solidFill>
                  <a:srgbClr val="FDB713"/>
                </a:solidFill>
                <a:hlinkClick r:id="rId4"/>
              </a:rPr>
              <a:t>https://migrationnetwork.un.org/mptf</a:t>
            </a:r>
            <a:r>
              <a:rPr lang="en-US" sz="2200" dirty="0">
                <a:solidFill>
                  <a:srgbClr val="FDB713"/>
                </a:solidFill>
              </a:rPr>
              <a:t>   </a:t>
            </a:r>
          </a:p>
        </p:txBody>
      </p:sp>
    </p:spTree>
    <p:extLst>
      <p:ext uri="{BB962C8B-B14F-4D97-AF65-F5344CB8AC3E}">
        <p14:creationId xmlns:p14="http://schemas.microsoft.com/office/powerpoint/2010/main" val="4278783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606917" y="855794"/>
            <a:ext cx="10286370" cy="1182566"/>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Partnerships: </a:t>
            </a:r>
            <a:br>
              <a:rPr lang="en-US" sz="3600" b="1">
                <a:solidFill>
                  <a:srgbClr val="1A3668"/>
                </a:solidFill>
                <a:latin typeface="+mn-lt"/>
                <a:ea typeface="Roboto Medium" panose="02000000000000000000" pitchFamily="2" charset="0"/>
              </a:rPr>
            </a:br>
            <a:r>
              <a:rPr lang="en-US" sz="3600" b="1">
                <a:solidFill>
                  <a:srgbClr val="1A3668"/>
                </a:solidFill>
                <a:latin typeface="+mn-lt"/>
                <a:ea typeface="Roboto Medium" panose="02000000000000000000" pitchFamily="2" charset="0"/>
              </a:rPr>
              <a:t>A key element of the GCM &amp; the 2030 Agenda</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06916" y="2187660"/>
            <a:ext cx="6963870" cy="4322842"/>
          </a:xfrm>
        </p:spPr>
        <p:txBody>
          <a:bodyPr>
            <a:noAutofit/>
          </a:bodyPr>
          <a:lstStyle/>
          <a:p>
            <a:pPr algn="l">
              <a:lnSpc>
                <a:spcPct val="125000"/>
              </a:lnSpc>
            </a:pPr>
            <a:r>
              <a:rPr lang="en-US" sz="2000">
                <a:solidFill>
                  <a:schemeClr val="tx1">
                    <a:lumMod val="75000"/>
                    <a:lumOff val="25000"/>
                  </a:schemeClr>
                </a:solidFill>
                <a:ea typeface="Roboto" panose="02000000000000000000" pitchFamily="2" charset="0"/>
              </a:rPr>
              <a:t>- The GCM follows a ‘</a:t>
            </a:r>
            <a:r>
              <a:rPr lang="en-US" sz="2000" b="1">
                <a:solidFill>
                  <a:schemeClr val="tx1">
                    <a:lumMod val="75000"/>
                    <a:lumOff val="25000"/>
                  </a:schemeClr>
                </a:solidFill>
                <a:ea typeface="Roboto" panose="02000000000000000000" pitchFamily="2" charset="0"/>
              </a:rPr>
              <a:t>whole of society approach</a:t>
            </a:r>
            <a:r>
              <a:rPr lang="en-US" sz="2000">
                <a:solidFill>
                  <a:schemeClr val="tx1">
                    <a:lumMod val="75000"/>
                    <a:lumOff val="25000"/>
                  </a:schemeClr>
                </a:solidFill>
                <a:ea typeface="Roboto" panose="02000000000000000000" pitchFamily="2" charset="0"/>
              </a:rPr>
              <a:t>’ and promotes broad, </a:t>
            </a:r>
            <a:r>
              <a:rPr lang="en-US" sz="2000" b="1" u="sng">
                <a:solidFill>
                  <a:schemeClr val="tx1">
                    <a:lumMod val="75000"/>
                    <a:lumOff val="25000"/>
                  </a:schemeClr>
                </a:solidFill>
                <a:ea typeface="Roboto" panose="02000000000000000000" pitchFamily="2" charset="0"/>
              </a:rPr>
              <a:t>multi-stakeholder partnership </a:t>
            </a:r>
            <a:r>
              <a:rPr lang="en-US" sz="2000">
                <a:solidFill>
                  <a:schemeClr val="tx1">
                    <a:lumMod val="75000"/>
                    <a:lumOff val="25000"/>
                  </a:schemeClr>
                </a:solidFill>
                <a:ea typeface="Roboto" panose="02000000000000000000" pitchFamily="2" charset="0"/>
              </a:rPr>
              <a:t>to address migration in all its dimensions.</a:t>
            </a:r>
          </a:p>
          <a:p>
            <a:pPr algn="l">
              <a:lnSpc>
                <a:spcPct val="125000"/>
              </a:lnSpc>
            </a:pPr>
            <a:r>
              <a:rPr lang="en-US" sz="2000">
                <a:solidFill>
                  <a:schemeClr val="tx1">
                    <a:lumMod val="75000"/>
                    <a:lumOff val="25000"/>
                  </a:schemeClr>
                </a:solidFill>
                <a:ea typeface="Roboto" panose="02000000000000000000" pitchFamily="2" charset="0"/>
              </a:rPr>
              <a:t>- The 2030 Agenda’s 5 Ps:</a:t>
            </a:r>
          </a:p>
          <a:p>
            <a:pPr marL="1257300" lvl="2" indent="-342900" algn="l">
              <a:lnSpc>
                <a:spcPct val="125000"/>
              </a:lnSpc>
              <a:buFont typeface="+mj-lt"/>
              <a:buAutoNum type="arabicPeriod"/>
            </a:pPr>
            <a:r>
              <a:rPr lang="en-US" sz="2000">
                <a:solidFill>
                  <a:schemeClr val="tx1">
                    <a:lumMod val="75000"/>
                    <a:lumOff val="25000"/>
                  </a:schemeClr>
                </a:solidFill>
                <a:ea typeface="Roboto" panose="02000000000000000000" pitchFamily="2" charset="0"/>
              </a:rPr>
              <a:t>People </a:t>
            </a:r>
          </a:p>
          <a:p>
            <a:pPr marL="1257300" lvl="2" indent="-342900" algn="l">
              <a:lnSpc>
                <a:spcPct val="125000"/>
              </a:lnSpc>
              <a:buFont typeface="+mj-lt"/>
              <a:buAutoNum type="arabicPeriod"/>
            </a:pPr>
            <a:r>
              <a:rPr lang="en-US" sz="2000">
                <a:solidFill>
                  <a:schemeClr val="tx1">
                    <a:lumMod val="75000"/>
                    <a:lumOff val="25000"/>
                  </a:schemeClr>
                </a:solidFill>
                <a:ea typeface="Roboto" panose="02000000000000000000" pitchFamily="2" charset="0"/>
              </a:rPr>
              <a:t>Prosperity</a:t>
            </a:r>
          </a:p>
          <a:p>
            <a:pPr marL="1257300" lvl="2" indent="-342900" algn="l">
              <a:lnSpc>
                <a:spcPct val="125000"/>
              </a:lnSpc>
              <a:buFont typeface="+mj-lt"/>
              <a:buAutoNum type="arabicPeriod"/>
            </a:pPr>
            <a:r>
              <a:rPr lang="en-US" sz="2000">
                <a:solidFill>
                  <a:schemeClr val="tx1">
                    <a:lumMod val="75000"/>
                    <a:lumOff val="25000"/>
                  </a:schemeClr>
                </a:solidFill>
                <a:ea typeface="Roboto" panose="02000000000000000000" pitchFamily="2" charset="0"/>
              </a:rPr>
              <a:t>Planet</a:t>
            </a:r>
          </a:p>
          <a:p>
            <a:pPr marL="1257300" lvl="2" indent="-342900" algn="l">
              <a:lnSpc>
                <a:spcPct val="125000"/>
              </a:lnSpc>
              <a:buFont typeface="+mj-lt"/>
              <a:buAutoNum type="arabicPeriod"/>
            </a:pPr>
            <a:r>
              <a:rPr lang="en-US" sz="2000">
                <a:solidFill>
                  <a:schemeClr val="tx1">
                    <a:lumMod val="75000"/>
                    <a:lumOff val="25000"/>
                  </a:schemeClr>
                </a:solidFill>
                <a:ea typeface="Roboto" panose="02000000000000000000" pitchFamily="2" charset="0"/>
              </a:rPr>
              <a:t>Peace</a:t>
            </a:r>
          </a:p>
          <a:p>
            <a:pPr marL="1257300" lvl="2" indent="-342900" algn="l">
              <a:lnSpc>
                <a:spcPct val="125000"/>
              </a:lnSpc>
              <a:buFont typeface="+mj-lt"/>
              <a:buAutoNum type="arabicPeriod"/>
            </a:pPr>
            <a:r>
              <a:rPr lang="en-US" sz="2000" b="1" u="sng">
                <a:solidFill>
                  <a:schemeClr val="tx1">
                    <a:lumMod val="75000"/>
                    <a:lumOff val="25000"/>
                  </a:schemeClr>
                </a:solidFill>
                <a:ea typeface="Roboto" panose="02000000000000000000" pitchFamily="2" charset="0"/>
              </a:rPr>
              <a:t>Partnership</a:t>
            </a:r>
          </a:p>
          <a:p>
            <a:pPr marL="342900" indent="-342900" algn="l">
              <a:lnSpc>
                <a:spcPct val="125000"/>
              </a:lnSpc>
              <a:buFont typeface="+mj-lt"/>
              <a:buAutoNum type="arabicPeriod"/>
            </a:pPr>
            <a:endParaRPr lang="en-US" sz="2000">
              <a:solidFill>
                <a:schemeClr val="tx1">
                  <a:lumMod val="75000"/>
                  <a:lumOff val="25000"/>
                </a:schemeClr>
              </a:solidFill>
              <a:ea typeface="Roboto" panose="02000000000000000000" pitchFamily="2" charset="0"/>
            </a:endParaRPr>
          </a:p>
        </p:txBody>
      </p:sp>
      <p:pic>
        <p:nvPicPr>
          <p:cNvPr id="14" name="Picture 6" descr="A picture containing food&#10;&#10;Description generated with very high confidence">
            <a:extLst>
              <a:ext uri="{FF2B5EF4-FFF2-40B4-BE49-F238E27FC236}">
                <a16:creationId xmlns:a16="http://schemas.microsoft.com/office/drawing/2014/main" id="{3A7B0A92-D471-44C4-B8C7-60F81C0E10AF}"/>
              </a:ext>
            </a:extLst>
          </p:cNvPr>
          <p:cNvPicPr>
            <a:picLocks noChangeAspect="1"/>
          </p:cNvPicPr>
          <p:nvPr/>
        </p:nvPicPr>
        <p:blipFill>
          <a:blip r:embed="rId3"/>
          <a:stretch>
            <a:fillRect/>
          </a:stretch>
        </p:blipFill>
        <p:spPr>
          <a:xfrm>
            <a:off x="8418443" y="2148226"/>
            <a:ext cx="2379467" cy="2379467"/>
          </a:xfrm>
          <a:prstGeom prst="rect">
            <a:avLst/>
          </a:prstGeom>
        </p:spPr>
      </p:pic>
      <p:pic>
        <p:nvPicPr>
          <p:cNvPr id="6" name="Picture 5">
            <a:extLst>
              <a:ext uri="{FF2B5EF4-FFF2-40B4-BE49-F238E27FC236}">
                <a16:creationId xmlns:a16="http://schemas.microsoft.com/office/drawing/2014/main" id="{C456F9A3-E375-41F4-9E55-15ABB6D75BF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2485" y="3677186"/>
            <a:ext cx="2302182" cy="2254270"/>
          </a:xfrm>
          <a:prstGeom prst="rect">
            <a:avLst/>
          </a:prstGeom>
        </p:spPr>
      </p:pic>
      <p:pic>
        <p:nvPicPr>
          <p:cNvPr id="5" name="Picture 4">
            <a:extLst>
              <a:ext uri="{FF2B5EF4-FFF2-40B4-BE49-F238E27FC236}">
                <a16:creationId xmlns:a16="http://schemas.microsoft.com/office/drawing/2014/main" id="{447616AD-48B9-4A46-9609-86752CA63553}"/>
              </a:ext>
            </a:extLst>
          </p:cNvPr>
          <p:cNvPicPr>
            <a:picLocks noChangeAspect="1"/>
          </p:cNvPicPr>
          <p:nvPr/>
        </p:nvPicPr>
        <p:blipFill rotWithShape="1">
          <a:blip r:embed="rId5"/>
          <a:srcRect l="4286" t="8419" b="7562"/>
          <a:stretch/>
        </p:blipFill>
        <p:spPr>
          <a:xfrm>
            <a:off x="9016884" y="342712"/>
            <a:ext cx="2786799" cy="735558"/>
          </a:xfrm>
          <a:prstGeom prst="rect">
            <a:avLst/>
          </a:prstGeom>
        </p:spPr>
      </p:pic>
      <p:sp>
        <p:nvSpPr>
          <p:cNvPr id="8" name="TextBox 7">
            <a:extLst>
              <a:ext uri="{FF2B5EF4-FFF2-40B4-BE49-F238E27FC236}">
                <a16:creationId xmlns:a16="http://schemas.microsoft.com/office/drawing/2014/main" id="{90946649-93CD-4D48-B594-BD88D4CAF3A5}"/>
              </a:ext>
            </a:extLst>
          </p:cNvPr>
          <p:cNvSpPr txBox="1"/>
          <p:nvPr/>
        </p:nvSpPr>
        <p:spPr>
          <a:xfrm>
            <a:off x="7868828" y="4527693"/>
            <a:ext cx="3478696" cy="1785104"/>
          </a:xfrm>
          <a:prstGeom prst="rect">
            <a:avLst/>
          </a:prstGeom>
          <a:solidFill>
            <a:srgbClr val="1A3668"/>
          </a:solidFill>
        </p:spPr>
        <p:txBody>
          <a:bodyPr wrap="square" rtlCol="0">
            <a:spAutoFit/>
          </a:bodyPr>
          <a:lstStyle/>
          <a:p>
            <a:r>
              <a:rPr lang="en-US" sz="2200" i="1">
                <a:solidFill>
                  <a:schemeClr val="bg1"/>
                </a:solidFill>
              </a:rPr>
              <a:t>“No country can address the challenges and opportunities of this global phenomenon on its own.”</a:t>
            </a:r>
          </a:p>
          <a:p>
            <a:pPr algn="r"/>
            <a:r>
              <a:rPr lang="en-US" sz="2200" i="1">
                <a:solidFill>
                  <a:schemeClr val="bg1"/>
                </a:solidFill>
              </a:rPr>
              <a:t>~ GCM para 11</a:t>
            </a:r>
          </a:p>
        </p:txBody>
      </p:sp>
    </p:spTree>
    <p:extLst>
      <p:ext uri="{BB962C8B-B14F-4D97-AF65-F5344CB8AC3E}">
        <p14:creationId xmlns:p14="http://schemas.microsoft.com/office/powerpoint/2010/main" val="1856047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 arrow&#10;&#10;Description automatically generated">
            <a:extLst>
              <a:ext uri="{FF2B5EF4-FFF2-40B4-BE49-F238E27FC236}">
                <a16:creationId xmlns:a16="http://schemas.microsoft.com/office/drawing/2014/main" id="{B08D8A9C-064D-42BB-A59E-B65CB2397A51}"/>
              </a:ext>
            </a:extLst>
          </p:cNvPr>
          <p:cNvPicPr>
            <a:picLocks noChangeAspect="1"/>
          </p:cNvPicPr>
          <p:nvPr/>
        </p:nvPicPr>
        <p:blipFill>
          <a:blip r:embed="rId2"/>
          <a:stretch>
            <a:fillRect/>
          </a:stretch>
        </p:blipFill>
        <p:spPr>
          <a:xfrm>
            <a:off x="8464758" y="2826736"/>
            <a:ext cx="3489677" cy="3583993"/>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20357" y="316461"/>
            <a:ext cx="7742990" cy="895088"/>
          </a:xfrm>
        </p:spPr>
        <p:txBody>
          <a:bodyPr anchor="t">
            <a:normAutofit/>
          </a:bodyPr>
          <a:lstStyle/>
          <a:p>
            <a:pPr algn="l">
              <a:lnSpc>
                <a:spcPct val="100000"/>
              </a:lnSpc>
            </a:pPr>
            <a:r>
              <a:rPr lang="en-US" sz="4000" b="1" dirty="0">
                <a:solidFill>
                  <a:srgbClr val="1A3668"/>
                </a:solidFill>
                <a:latin typeface="+mn-lt"/>
                <a:ea typeface="Roboto Medium" panose="02000000000000000000" pitchFamily="2" charset="0"/>
              </a:rPr>
              <a:t>Migration MPTF Key Features</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20357" y="1277337"/>
            <a:ext cx="11528208" cy="5502577"/>
          </a:xfrm>
        </p:spPr>
        <p:txBody>
          <a:bodyPr>
            <a:noAutofit/>
          </a:bodyPr>
          <a:lstStyle/>
          <a:p>
            <a:pPr marL="342900"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A partnership tool owned by national governments</a:t>
            </a:r>
          </a:p>
          <a:p>
            <a:pPr marL="342900"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Alignment with GCM 360-degree approach &amp; guiding principles</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People centered, whole-of-government and whole-of-society approaches emphasized  throughout </a:t>
            </a:r>
            <a:r>
              <a:rPr lang="en-US" dirty="0" err="1">
                <a:solidFill>
                  <a:srgbClr val="093D7C"/>
                </a:solidFill>
                <a:ea typeface="Roboto" panose="02000000000000000000" pitchFamily="2" charset="0"/>
              </a:rPr>
              <a:t>programme</a:t>
            </a:r>
            <a:r>
              <a:rPr lang="en-US" dirty="0">
                <a:solidFill>
                  <a:srgbClr val="093D7C"/>
                </a:solidFill>
                <a:ea typeface="Roboto" panose="02000000000000000000" pitchFamily="2" charset="0"/>
              </a:rPr>
              <a:t> cycle</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Gender Marker and innovative Human Rights Marker in place</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Performance measured at Fund level through the Results Framework</a:t>
            </a:r>
          </a:p>
          <a:p>
            <a:pPr marL="342900"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Support to UN reform</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Aligned with Funding compact</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Key role for UN Resident Coordinators</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Contribution to UN coherence</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Strengthening linkages between GCM and SDG frameworks</a:t>
            </a:r>
          </a:p>
          <a:p>
            <a:pPr marL="342900" indent="-342900" algn="l">
              <a:lnSpc>
                <a:spcPct val="100000"/>
              </a:lnSpc>
              <a:spcBef>
                <a:spcPts val="600"/>
              </a:spcBef>
              <a:spcAft>
                <a:spcPts val="600"/>
              </a:spcAft>
              <a:buFont typeface="Arial" panose="020B0604020202020204" pitchFamily="34" charset="0"/>
              <a:buChar char="•"/>
            </a:pPr>
            <a:r>
              <a:rPr lang="en-US" dirty="0">
                <a:solidFill>
                  <a:srgbClr val="093D7C"/>
                </a:solidFill>
                <a:ea typeface="Roboto" panose="02000000000000000000" pitchFamily="2" charset="0"/>
              </a:rPr>
              <a:t>Synergies with UN Network on Migration at country/regional/global levels</a:t>
            </a:r>
          </a:p>
          <a:p>
            <a:pPr algn="l">
              <a:lnSpc>
                <a:spcPct val="100000"/>
              </a:lnSpc>
              <a:spcBef>
                <a:spcPts val="600"/>
              </a:spcBef>
              <a:spcAft>
                <a:spcPts val="600"/>
              </a:spcAft>
            </a:pPr>
            <a:endParaRPr lang="en-US" dirty="0">
              <a:solidFill>
                <a:srgbClr val="093D7C"/>
              </a:solidFill>
              <a:ea typeface="Roboto"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9018349" y="285810"/>
            <a:ext cx="2786799" cy="735558"/>
          </a:xfrm>
          <a:prstGeom prst="rect">
            <a:avLst/>
          </a:prstGeom>
        </p:spPr>
      </p:pic>
      <p:cxnSp>
        <p:nvCxnSpPr>
          <p:cNvPr id="8" name="Connecteur droit 6">
            <a:extLst>
              <a:ext uri="{FF2B5EF4-FFF2-40B4-BE49-F238E27FC236}">
                <a16:creationId xmlns:a16="http://schemas.microsoft.com/office/drawing/2014/main" id="{3B9985C5-5458-47BE-BEEF-DCD26562E024}"/>
              </a:ext>
            </a:extLst>
          </p:cNvPr>
          <p:cNvCxnSpPr>
            <a:cxnSpLocks/>
          </p:cNvCxnSpPr>
          <p:nvPr/>
        </p:nvCxnSpPr>
        <p:spPr>
          <a:xfrm>
            <a:off x="653324" y="1145760"/>
            <a:ext cx="11151824"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445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 arrow&#10;&#10;Description automatically generated">
            <a:extLst>
              <a:ext uri="{FF2B5EF4-FFF2-40B4-BE49-F238E27FC236}">
                <a16:creationId xmlns:a16="http://schemas.microsoft.com/office/drawing/2014/main" id="{B08D8A9C-064D-42BB-A59E-B65CB2397A51}"/>
              </a:ext>
            </a:extLst>
          </p:cNvPr>
          <p:cNvPicPr>
            <a:picLocks noChangeAspect="1"/>
          </p:cNvPicPr>
          <p:nvPr/>
        </p:nvPicPr>
        <p:blipFill>
          <a:blip r:embed="rId2"/>
          <a:stretch>
            <a:fillRect/>
          </a:stretch>
        </p:blipFill>
        <p:spPr>
          <a:xfrm>
            <a:off x="222710" y="2587187"/>
            <a:ext cx="1973751" cy="2027096"/>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35510" y="501176"/>
            <a:ext cx="7742990" cy="895088"/>
          </a:xfrm>
        </p:spPr>
        <p:txBody>
          <a:bodyPr anchor="t">
            <a:normAutofit/>
          </a:bodyPr>
          <a:lstStyle/>
          <a:p>
            <a:pPr algn="l">
              <a:lnSpc>
                <a:spcPct val="100000"/>
              </a:lnSpc>
            </a:pPr>
            <a:r>
              <a:rPr lang="en-US" sz="4000" b="1">
                <a:solidFill>
                  <a:srgbClr val="1A3668"/>
                </a:solidFill>
                <a:latin typeface="+mn-lt"/>
                <a:ea typeface="Roboto Medium" panose="02000000000000000000" pitchFamily="2" charset="0"/>
              </a:rPr>
              <a:t>Migration MPTF Thematic Areas</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2196461" y="1884546"/>
            <a:ext cx="9932786" cy="3841941"/>
          </a:xfrm>
        </p:spPr>
        <p:txBody>
          <a:bodyPr>
            <a:noAutofit/>
          </a:bodyPr>
          <a:lstStyle/>
          <a:p>
            <a:pPr algn="l">
              <a:lnSpc>
                <a:spcPct val="100000"/>
              </a:lnSpc>
              <a:spcBef>
                <a:spcPts val="600"/>
              </a:spcBef>
              <a:spcAft>
                <a:spcPts val="600"/>
              </a:spcAft>
            </a:pPr>
            <a:r>
              <a:rPr lang="en-US" dirty="0">
                <a:solidFill>
                  <a:srgbClr val="093D7C"/>
                </a:solidFill>
                <a:ea typeface="Roboto" panose="02000000000000000000" pitchFamily="2" charset="0"/>
              </a:rPr>
              <a:t>GCM objectives are clustered into the 5 Thematic Areas (TA):</a:t>
            </a:r>
          </a:p>
          <a:p>
            <a:pPr marL="457200" indent="-457200" algn="l">
              <a:lnSpc>
                <a:spcPct val="100000"/>
              </a:lnSpc>
              <a:spcBef>
                <a:spcPts val="600"/>
              </a:spcBef>
              <a:spcAft>
                <a:spcPts val="600"/>
              </a:spcAft>
              <a:buFontTx/>
              <a:buChar char="-"/>
            </a:pPr>
            <a:r>
              <a:rPr lang="en-US" sz="2200" dirty="0">
                <a:solidFill>
                  <a:srgbClr val="418FDE"/>
                </a:solidFill>
                <a:ea typeface="Roboto" panose="02000000000000000000" pitchFamily="2" charset="0"/>
              </a:rPr>
              <a:t>TA 1: Promoting </a:t>
            </a:r>
            <a:r>
              <a:rPr lang="en-US" sz="2200" b="1" dirty="0">
                <a:solidFill>
                  <a:srgbClr val="093D7C"/>
                </a:solidFill>
                <a:ea typeface="Roboto" panose="02000000000000000000" pitchFamily="2" charset="0"/>
              </a:rPr>
              <a:t>fact-based, data-driven </a:t>
            </a:r>
            <a:r>
              <a:rPr lang="en-US" sz="2200" dirty="0">
                <a:solidFill>
                  <a:srgbClr val="418FDE"/>
                </a:solidFill>
                <a:ea typeface="Roboto" panose="02000000000000000000" pitchFamily="2" charset="0"/>
              </a:rPr>
              <a:t>migration discourse, policy &amp; planning </a:t>
            </a:r>
          </a:p>
          <a:p>
            <a:pPr marL="457200" indent="-457200" algn="l">
              <a:lnSpc>
                <a:spcPct val="100000"/>
              </a:lnSpc>
              <a:spcBef>
                <a:spcPts val="600"/>
              </a:spcBef>
              <a:spcAft>
                <a:spcPts val="600"/>
              </a:spcAft>
              <a:buFontTx/>
              <a:buChar char="-"/>
            </a:pPr>
            <a:r>
              <a:rPr lang="en-US" sz="2200" dirty="0">
                <a:solidFill>
                  <a:srgbClr val="418FDE"/>
                </a:solidFill>
                <a:ea typeface="Roboto" panose="02000000000000000000" pitchFamily="2" charset="0"/>
              </a:rPr>
              <a:t>TA2: Protecting the </a:t>
            </a:r>
            <a:r>
              <a:rPr lang="en-US" sz="2200" b="1" dirty="0">
                <a:solidFill>
                  <a:srgbClr val="093D7C"/>
                </a:solidFill>
                <a:ea typeface="Roboto" panose="02000000000000000000" pitchFamily="2" charset="0"/>
              </a:rPr>
              <a:t>human rights, safety &amp; wellbeing </a:t>
            </a:r>
            <a:r>
              <a:rPr lang="en-US" sz="2200" dirty="0">
                <a:solidFill>
                  <a:srgbClr val="418FDE"/>
                </a:solidFill>
                <a:ea typeface="Roboto" panose="02000000000000000000" pitchFamily="2" charset="0"/>
              </a:rPr>
              <a:t>of migration</a:t>
            </a:r>
          </a:p>
          <a:p>
            <a:pPr marL="457200" indent="-457200" algn="l">
              <a:lnSpc>
                <a:spcPct val="100000"/>
              </a:lnSpc>
              <a:spcBef>
                <a:spcPts val="600"/>
              </a:spcBef>
              <a:spcAft>
                <a:spcPts val="600"/>
              </a:spcAft>
              <a:buFontTx/>
              <a:buChar char="-"/>
            </a:pPr>
            <a:r>
              <a:rPr lang="en-US" sz="2200" dirty="0">
                <a:solidFill>
                  <a:srgbClr val="418FDE"/>
                </a:solidFill>
                <a:ea typeface="Roboto" panose="02000000000000000000" pitchFamily="2" charset="0"/>
              </a:rPr>
              <a:t>TA3: </a:t>
            </a:r>
            <a:r>
              <a:rPr lang="en-US" sz="2200" b="1" dirty="0">
                <a:solidFill>
                  <a:srgbClr val="093D7C"/>
                </a:solidFill>
                <a:ea typeface="Roboto" panose="02000000000000000000" pitchFamily="2" charset="0"/>
              </a:rPr>
              <a:t>Addressing irregular migration</a:t>
            </a:r>
            <a:r>
              <a:rPr lang="en-US" sz="2200" dirty="0">
                <a:solidFill>
                  <a:srgbClr val="418FDE"/>
                </a:solidFill>
                <a:ea typeface="Roboto" panose="02000000000000000000" pitchFamily="2" charset="0"/>
              </a:rPr>
              <a:t>, including through border management &amp; combatting transnational crime</a:t>
            </a:r>
          </a:p>
          <a:p>
            <a:pPr marL="457200" indent="-457200" algn="l">
              <a:lnSpc>
                <a:spcPct val="100000"/>
              </a:lnSpc>
              <a:spcBef>
                <a:spcPts val="600"/>
              </a:spcBef>
              <a:spcAft>
                <a:spcPts val="600"/>
              </a:spcAft>
              <a:buFontTx/>
              <a:buChar char="-"/>
            </a:pPr>
            <a:r>
              <a:rPr lang="en-US" sz="2200" dirty="0">
                <a:solidFill>
                  <a:srgbClr val="418FDE"/>
                </a:solidFill>
                <a:ea typeface="Roboto" panose="02000000000000000000" pitchFamily="2" charset="0"/>
              </a:rPr>
              <a:t>TA4: </a:t>
            </a:r>
            <a:r>
              <a:rPr lang="en-US" sz="2200" b="1" dirty="0">
                <a:solidFill>
                  <a:srgbClr val="093D7C"/>
                </a:solidFill>
                <a:ea typeface="Roboto" panose="02000000000000000000" pitchFamily="2" charset="0"/>
              </a:rPr>
              <a:t>Facilitating regular migration</a:t>
            </a:r>
            <a:r>
              <a:rPr lang="en-US" sz="2200" dirty="0">
                <a:solidFill>
                  <a:srgbClr val="418FDE"/>
                </a:solidFill>
                <a:ea typeface="Roboto" panose="02000000000000000000" pitchFamily="2" charset="0"/>
              </a:rPr>
              <a:t>, decent work &amp; positive development benefits of human mobility</a:t>
            </a:r>
          </a:p>
          <a:p>
            <a:pPr marL="457200" indent="-457200" algn="l">
              <a:lnSpc>
                <a:spcPct val="100000"/>
              </a:lnSpc>
              <a:spcBef>
                <a:spcPts val="600"/>
              </a:spcBef>
              <a:spcAft>
                <a:spcPts val="600"/>
              </a:spcAft>
              <a:buFontTx/>
              <a:buChar char="-"/>
            </a:pPr>
            <a:r>
              <a:rPr lang="en-US" sz="2200" dirty="0">
                <a:solidFill>
                  <a:srgbClr val="418FDE"/>
                </a:solidFill>
                <a:ea typeface="Roboto" panose="02000000000000000000" pitchFamily="2" charset="0"/>
              </a:rPr>
              <a:t>TA5: Improving </a:t>
            </a:r>
            <a:r>
              <a:rPr lang="en-US" sz="2200" b="1" dirty="0">
                <a:solidFill>
                  <a:srgbClr val="093D7C"/>
                </a:solidFill>
                <a:ea typeface="Roboto" panose="02000000000000000000" pitchFamily="2" charset="0"/>
              </a:rPr>
              <a:t>social inclusion &amp; integration </a:t>
            </a:r>
            <a:r>
              <a:rPr lang="en-US" sz="2200" dirty="0">
                <a:solidFill>
                  <a:srgbClr val="418FDE"/>
                </a:solidFill>
                <a:ea typeface="Roboto" panose="02000000000000000000" pitchFamily="2" charset="0"/>
              </a:rPr>
              <a:t>of migrants</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cxnSp>
        <p:nvCxnSpPr>
          <p:cNvPr id="8" name="Connecteur droit 6">
            <a:extLst>
              <a:ext uri="{FF2B5EF4-FFF2-40B4-BE49-F238E27FC236}">
                <a16:creationId xmlns:a16="http://schemas.microsoft.com/office/drawing/2014/main" id="{3B9985C5-5458-47BE-BEEF-DCD26562E024}"/>
              </a:ext>
            </a:extLst>
          </p:cNvPr>
          <p:cNvCxnSpPr>
            <a:cxnSpLocks/>
          </p:cNvCxnSpPr>
          <p:nvPr/>
        </p:nvCxnSpPr>
        <p:spPr>
          <a:xfrm>
            <a:off x="796261" y="1396264"/>
            <a:ext cx="1085150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52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 arrow&#10;&#10;Description automatically generated">
            <a:extLst>
              <a:ext uri="{FF2B5EF4-FFF2-40B4-BE49-F238E27FC236}">
                <a16:creationId xmlns:a16="http://schemas.microsoft.com/office/drawing/2014/main" id="{B08D8A9C-064D-42BB-A59E-B65CB2397A51}"/>
              </a:ext>
            </a:extLst>
          </p:cNvPr>
          <p:cNvPicPr>
            <a:picLocks noChangeAspect="1"/>
          </p:cNvPicPr>
          <p:nvPr/>
        </p:nvPicPr>
        <p:blipFill>
          <a:blip r:embed="rId2"/>
          <a:stretch>
            <a:fillRect/>
          </a:stretch>
        </p:blipFill>
        <p:spPr>
          <a:xfrm>
            <a:off x="9190310" y="4579879"/>
            <a:ext cx="2149231" cy="2207319"/>
          </a:xfrm>
          <a:prstGeom prst="rect">
            <a:avLst/>
          </a:prstGeom>
        </p:spPr>
      </p:pic>
      <p:pic>
        <p:nvPicPr>
          <p:cNvPr id="12" name="Picture 11">
            <a:extLst>
              <a:ext uri="{FF2B5EF4-FFF2-40B4-BE49-F238E27FC236}">
                <a16:creationId xmlns:a16="http://schemas.microsoft.com/office/drawing/2014/main" id="{2971E05C-7864-44C9-B931-C374A79C81A7}"/>
              </a:ext>
            </a:extLst>
          </p:cNvPr>
          <p:cNvPicPr>
            <a:picLocks noChangeAspect="1"/>
          </p:cNvPicPr>
          <p:nvPr/>
        </p:nvPicPr>
        <p:blipFill>
          <a:blip r:embed="rId3"/>
          <a:stretch>
            <a:fillRect/>
          </a:stretch>
        </p:blipFill>
        <p:spPr>
          <a:xfrm>
            <a:off x="7199870" y="1768082"/>
            <a:ext cx="4679384" cy="2811797"/>
          </a:xfrm>
          <a:prstGeom prst="rect">
            <a:avLst/>
          </a:prstGeom>
          <a:ln w="15875">
            <a:solidFill>
              <a:schemeClr val="tx1">
                <a:lumMod val="50000"/>
                <a:lumOff val="50000"/>
              </a:schemeClr>
            </a:solidFill>
          </a:ln>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35511" y="312935"/>
            <a:ext cx="7742990" cy="895088"/>
          </a:xfrm>
        </p:spPr>
        <p:txBody>
          <a:bodyPr anchor="t">
            <a:normAutofit/>
          </a:bodyPr>
          <a:lstStyle/>
          <a:p>
            <a:pPr algn="l">
              <a:lnSpc>
                <a:spcPct val="100000"/>
              </a:lnSpc>
            </a:pPr>
            <a:r>
              <a:rPr lang="en-US" sz="4000" b="1" dirty="0">
                <a:solidFill>
                  <a:srgbClr val="1A3668"/>
                </a:solidFill>
                <a:latin typeface="+mn-lt"/>
                <a:ea typeface="Roboto Medium" panose="02000000000000000000" pitchFamily="2" charset="0"/>
              </a:rPr>
              <a:t>Migration MPTF Projects</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735511" y="1768082"/>
            <a:ext cx="5576036" cy="2487510"/>
          </a:xfrm>
        </p:spPr>
        <p:txBody>
          <a:bodyPr vert="horz" lIns="91440" tIns="45720" rIns="91440" bIns="45720" rtlCol="0" anchor="t">
            <a:noAutofit/>
          </a:bodyPr>
          <a:lstStyle/>
          <a:p>
            <a:pPr marL="457200" indent="-457200" algn="l">
              <a:lnSpc>
                <a:spcPct val="100000"/>
              </a:lnSpc>
              <a:spcBef>
                <a:spcPts val="600"/>
              </a:spcBef>
              <a:spcAft>
                <a:spcPts val="600"/>
              </a:spcAft>
              <a:buFontTx/>
              <a:buChar char="-"/>
            </a:pPr>
            <a:r>
              <a:rPr lang="en-US" sz="2200">
                <a:solidFill>
                  <a:srgbClr val="FF0000"/>
                </a:solidFill>
                <a:ea typeface="Roboto"/>
              </a:rPr>
              <a:t>Nine funded projects</a:t>
            </a:r>
            <a:endParaRPr lang="en-US" sz="2200">
              <a:solidFill>
                <a:srgbClr val="FF0000"/>
              </a:solidFill>
              <a:ea typeface="Roboto"/>
              <a:cs typeface="Calibri"/>
            </a:endParaRPr>
          </a:p>
          <a:p>
            <a:pPr marL="457200" indent="-457200" algn="l">
              <a:lnSpc>
                <a:spcPct val="100000"/>
              </a:lnSpc>
              <a:spcBef>
                <a:spcPts val="600"/>
              </a:spcBef>
              <a:spcAft>
                <a:spcPts val="600"/>
              </a:spcAft>
              <a:buFontTx/>
              <a:buChar char="-"/>
            </a:pPr>
            <a:r>
              <a:rPr lang="en-US" sz="2200">
                <a:solidFill>
                  <a:srgbClr val="FF0000"/>
                </a:solidFill>
                <a:ea typeface="Roboto"/>
              </a:rPr>
              <a:t>32 projects in the pipeline for funding</a:t>
            </a:r>
            <a:endParaRPr lang="en-US" sz="2200">
              <a:solidFill>
                <a:srgbClr val="FF0000"/>
              </a:solidFill>
              <a:ea typeface="Roboto"/>
              <a:cs typeface="Calibri"/>
            </a:endParaRPr>
          </a:p>
          <a:p>
            <a:pPr algn="l">
              <a:lnSpc>
                <a:spcPct val="100000"/>
              </a:lnSpc>
              <a:spcBef>
                <a:spcPts val="600"/>
              </a:spcBef>
              <a:spcAft>
                <a:spcPts val="600"/>
              </a:spcAft>
            </a:pPr>
            <a:r>
              <a:rPr lang="en-US" sz="1600">
                <a:solidFill>
                  <a:srgbClr val="FF0000"/>
                </a:solidFill>
                <a:highlight>
                  <a:srgbClr val="FFFF00"/>
                </a:highlight>
                <a:ea typeface="Roboto"/>
                <a:cs typeface="Calibri" panose="020F0502020204030204"/>
              </a:rPr>
              <a:t>(n.b. these should be updated in advance of the training)</a:t>
            </a:r>
            <a:endParaRPr lang="en-US" sz="1600" dirty="0">
              <a:solidFill>
                <a:srgbClr val="FF0000"/>
              </a:solidFill>
              <a:highlight>
                <a:srgbClr val="FFFF00"/>
              </a:highlight>
              <a:ea typeface="Roboto"/>
              <a:cs typeface="Calibri" panose="020F0502020204030204"/>
            </a:endParaRPr>
          </a:p>
          <a:p>
            <a:pPr algn="l">
              <a:lnSpc>
                <a:spcPct val="100000"/>
              </a:lnSpc>
              <a:spcBef>
                <a:spcPts val="600"/>
              </a:spcBef>
              <a:spcAft>
                <a:spcPts val="600"/>
              </a:spcAft>
            </a:pPr>
            <a:r>
              <a:rPr lang="en-US" sz="2200">
                <a:solidFill>
                  <a:srgbClr val="093D7C"/>
                </a:solidFill>
                <a:ea typeface="Roboto"/>
              </a:rPr>
              <a:t>Summaries of the funded projects, as well as those included in the pipeline, can be found on the Network’s website (</a:t>
            </a:r>
            <a:r>
              <a:rPr lang="en-US" sz="2200" dirty="0">
                <a:solidFill>
                  <a:srgbClr val="093D7C"/>
                </a:solidFill>
                <a:ea typeface="Roboto"/>
                <a:hlinkClick r:id="rId4">
                  <a:extLst>
                    <a:ext uri="{A12FA001-AC4F-418D-AE19-62706E023703}">
                      <ahyp:hlinkClr xmlns:ahyp="http://schemas.microsoft.com/office/drawing/2018/hyperlinkcolor" val="tx"/>
                    </a:ext>
                  </a:extLst>
                </a:hlinkClick>
              </a:rPr>
              <a:t>here</a:t>
            </a:r>
            <a:r>
              <a:rPr lang="en-US" sz="2200">
                <a:solidFill>
                  <a:srgbClr val="093D7C"/>
                </a:solidFill>
                <a:ea typeface="Roboto"/>
              </a:rPr>
              <a:t>)</a:t>
            </a:r>
            <a:endParaRPr lang="en-US" sz="2200">
              <a:solidFill>
                <a:srgbClr val="093D7C"/>
              </a:solidFill>
              <a:ea typeface="Roboto"/>
              <a:cs typeface="Calibri"/>
            </a:endParaRPr>
          </a:p>
          <a:p>
            <a:pPr marL="457200" indent="-457200" algn="l">
              <a:lnSpc>
                <a:spcPct val="100000"/>
              </a:lnSpc>
              <a:spcBef>
                <a:spcPts val="600"/>
              </a:spcBef>
              <a:spcAft>
                <a:spcPts val="600"/>
              </a:spcAft>
              <a:buFontTx/>
              <a:buChar char="-"/>
            </a:pPr>
            <a:endParaRPr lang="en-US" sz="2200">
              <a:solidFill>
                <a:srgbClr val="418FDE"/>
              </a:solidFill>
              <a:ea typeface="Roboto"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5"/>
          <a:srcRect l="4286" t="8419" b="7562"/>
          <a:stretch/>
        </p:blipFill>
        <p:spPr>
          <a:xfrm>
            <a:off x="8860970" y="418916"/>
            <a:ext cx="2786799" cy="735558"/>
          </a:xfrm>
          <a:prstGeom prst="rect">
            <a:avLst/>
          </a:prstGeom>
        </p:spPr>
      </p:pic>
      <p:cxnSp>
        <p:nvCxnSpPr>
          <p:cNvPr id="8" name="Connecteur droit 6">
            <a:extLst>
              <a:ext uri="{FF2B5EF4-FFF2-40B4-BE49-F238E27FC236}">
                <a16:creationId xmlns:a16="http://schemas.microsoft.com/office/drawing/2014/main" id="{3B9985C5-5458-47BE-BEEF-DCD26562E024}"/>
              </a:ext>
            </a:extLst>
          </p:cNvPr>
          <p:cNvCxnSpPr>
            <a:cxnSpLocks/>
          </p:cNvCxnSpPr>
          <p:nvPr/>
        </p:nvCxnSpPr>
        <p:spPr>
          <a:xfrm>
            <a:off x="796261" y="1342476"/>
            <a:ext cx="11082993"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0ACC7B-2DE1-4C2A-8681-CA3C6831CA20}"/>
              </a:ext>
            </a:extLst>
          </p:cNvPr>
          <p:cNvSpPr txBox="1"/>
          <p:nvPr/>
        </p:nvSpPr>
        <p:spPr>
          <a:xfrm>
            <a:off x="4489371" y="6114178"/>
            <a:ext cx="6327216" cy="430887"/>
          </a:xfrm>
          <a:prstGeom prst="rect">
            <a:avLst/>
          </a:prstGeom>
          <a:noFill/>
        </p:spPr>
        <p:txBody>
          <a:bodyPr wrap="square">
            <a:spAutoFit/>
          </a:bodyPr>
          <a:lstStyle/>
          <a:p>
            <a:r>
              <a:rPr lang="en-US" sz="2200" dirty="0">
                <a:hlinkClick r:id="rId4"/>
              </a:rPr>
              <a:t>https://migrationnetwork.un.org/mptf</a:t>
            </a:r>
            <a:r>
              <a:rPr lang="en-US" sz="2200" dirty="0"/>
              <a:t> </a:t>
            </a:r>
          </a:p>
        </p:txBody>
      </p:sp>
      <p:sp>
        <p:nvSpPr>
          <p:cNvPr id="11" name="TextBox 10">
            <a:extLst>
              <a:ext uri="{FF2B5EF4-FFF2-40B4-BE49-F238E27FC236}">
                <a16:creationId xmlns:a16="http://schemas.microsoft.com/office/drawing/2014/main" id="{C1572783-20E1-4C8B-B0A0-66DA7C012287}"/>
              </a:ext>
            </a:extLst>
          </p:cNvPr>
          <p:cNvSpPr txBox="1"/>
          <p:nvPr/>
        </p:nvSpPr>
        <p:spPr>
          <a:xfrm>
            <a:off x="588865" y="4376487"/>
            <a:ext cx="8509101" cy="1261884"/>
          </a:xfrm>
          <a:prstGeom prst="rect">
            <a:avLst/>
          </a:prstGeom>
          <a:noFill/>
        </p:spPr>
        <p:txBody>
          <a:bodyPr wrap="square" lIns="91440" tIns="45720" rIns="91440" bIns="45720" anchor="t">
            <a:spAutoFit/>
          </a:bodyPr>
          <a:lstStyle/>
          <a:p>
            <a:pPr algn="l">
              <a:lnSpc>
                <a:spcPct val="100000"/>
              </a:lnSpc>
              <a:spcBef>
                <a:spcPts val="600"/>
              </a:spcBef>
              <a:spcAft>
                <a:spcPts val="600"/>
              </a:spcAft>
            </a:pPr>
            <a:r>
              <a:rPr lang="en-US" sz="2200">
                <a:solidFill>
                  <a:srgbClr val="418FDE"/>
                </a:solidFill>
                <a:ea typeface="Roboto" panose="02000000000000000000" pitchFamily="2" charset="0"/>
              </a:rPr>
              <a:t>Concept notes accepted on a rolling basis</a:t>
            </a:r>
          </a:p>
          <a:p>
            <a:pPr marL="342900" indent="-342900" algn="l">
              <a:lnSpc>
                <a:spcPct val="100000"/>
              </a:lnSpc>
              <a:spcBef>
                <a:spcPts val="600"/>
              </a:spcBef>
              <a:spcAft>
                <a:spcPts val="600"/>
              </a:spcAft>
              <a:buFontTx/>
              <a:buChar char="-"/>
            </a:pPr>
            <a:r>
              <a:rPr lang="en-US" sz="2200">
                <a:solidFill>
                  <a:srgbClr val="418FDE"/>
                </a:solidFill>
                <a:ea typeface="Roboto"/>
              </a:rPr>
              <a:t>The </a:t>
            </a:r>
            <a:r>
              <a:rPr lang="en-US" sz="2200" b="1">
                <a:solidFill>
                  <a:srgbClr val="418FDE"/>
                </a:solidFill>
                <a:ea typeface="Roboto"/>
              </a:rPr>
              <a:t>Operations Manual </a:t>
            </a:r>
            <a:r>
              <a:rPr lang="en-US" sz="2200">
                <a:solidFill>
                  <a:srgbClr val="418FDE"/>
                </a:solidFill>
                <a:ea typeface="Roboto"/>
              </a:rPr>
              <a:t>(available </a:t>
            </a:r>
            <a:r>
              <a:rPr lang="en-US" sz="2200">
                <a:solidFill>
                  <a:srgbClr val="418FDE"/>
                </a:solidFill>
                <a:ea typeface="Roboto"/>
                <a:hlinkClick r:id="rId6"/>
              </a:rPr>
              <a:t>here</a:t>
            </a:r>
            <a:r>
              <a:rPr lang="en-US" sz="2200">
                <a:solidFill>
                  <a:srgbClr val="418FDE"/>
                </a:solidFill>
                <a:ea typeface="Roboto"/>
              </a:rPr>
              <a:t>) includes all instructions as well as the </a:t>
            </a:r>
            <a:r>
              <a:rPr lang="en-US" sz="2200" b="1">
                <a:solidFill>
                  <a:srgbClr val="418FDE"/>
                </a:solidFill>
                <a:ea typeface="Roboto"/>
              </a:rPr>
              <a:t>concept note template</a:t>
            </a:r>
            <a:endParaRPr lang="en-US" sz="2200" b="1">
              <a:solidFill>
                <a:srgbClr val="418FDE"/>
              </a:solidFill>
              <a:ea typeface="Roboto"/>
              <a:cs typeface="Calibri"/>
            </a:endParaRPr>
          </a:p>
        </p:txBody>
      </p:sp>
    </p:spTree>
    <p:extLst>
      <p:ext uri="{BB962C8B-B14F-4D97-AF65-F5344CB8AC3E}">
        <p14:creationId xmlns:p14="http://schemas.microsoft.com/office/powerpoint/2010/main" val="2929296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rtlCol="0">
            <a:spAutoFit/>
          </a:bodyPr>
          <a:lstStyle/>
          <a:p>
            <a:pPr algn="ctr"/>
            <a:r>
              <a:rPr lang="en-GB" sz="4200" b="1">
                <a:solidFill>
                  <a:srgbClr val="318CDD"/>
                </a:solidFill>
              </a:rPr>
              <a:t>Questions?</a:t>
            </a:r>
          </a:p>
        </p:txBody>
      </p:sp>
    </p:spTree>
    <p:extLst>
      <p:ext uri="{BB962C8B-B14F-4D97-AF65-F5344CB8AC3E}">
        <p14:creationId xmlns:p14="http://schemas.microsoft.com/office/powerpoint/2010/main" val="4071366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1"/>
            <a:ext cx="3650053" cy="6905054"/>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 y="2154894"/>
            <a:ext cx="3642852"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G</a:t>
            </a:r>
            <a:r>
              <a:rPr kumimoji="0" lang="en-US" sz="4200" b="1" i="0" u="none" strike="noStrike" kern="1200" cap="none" spc="0" normalizeH="0" baseline="0" noProof="0" err="1">
                <a:ln>
                  <a:noFill/>
                </a:ln>
                <a:solidFill>
                  <a:prstClr val="white"/>
                </a:solidFill>
                <a:effectLst/>
                <a:uLnTx/>
                <a:uFillTx/>
                <a:latin typeface="Calibri" panose="020F0502020204030204"/>
                <a:ea typeface="+mn-ea"/>
                <a:cs typeface="+mn-cs"/>
              </a:rPr>
              <a:t>roup</a:t>
            </a: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 reflection</a:t>
            </a:r>
          </a:p>
        </p:txBody>
      </p:sp>
      <p:sp>
        <p:nvSpPr>
          <p:cNvPr id="7" name="TextBox 6">
            <a:extLst>
              <a:ext uri="{FF2B5EF4-FFF2-40B4-BE49-F238E27FC236}">
                <a16:creationId xmlns:a16="http://schemas.microsoft.com/office/drawing/2014/main" id="{849FDF77-0119-4E95-92D4-B74078BDA0BD}"/>
              </a:ext>
            </a:extLst>
          </p:cNvPr>
          <p:cNvSpPr txBox="1"/>
          <p:nvPr/>
        </p:nvSpPr>
        <p:spPr>
          <a:xfrm>
            <a:off x="4109804" y="315643"/>
            <a:ext cx="7822366" cy="737362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200" b="1" dirty="0">
                <a:solidFill>
                  <a:srgbClr val="3183D8"/>
                </a:solidFill>
                <a:latin typeface="Calibri"/>
                <a:ea typeface="Calibri" panose="020F0502020204030204" pitchFamily="34" charset="0"/>
                <a:cs typeface="Times New Roman"/>
              </a:rPr>
              <a:t>Fundraising</a:t>
            </a:r>
            <a:endParaRPr kumimoji="0" lang="en-US" sz="3200" b="1" i="0" u="none" strike="noStrike" kern="1200" cap="none" spc="0" normalizeH="0" baseline="0" noProof="0" dirty="0">
              <a:ln>
                <a:noFill/>
              </a:ln>
              <a:solidFill>
                <a:srgbClr val="3183D8"/>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rPr>
              <a:t>Migration MPTF concept note: lightning round review</a:t>
            </a:r>
            <a:endParaRPr lang="en-US" sz="2200" dirty="0">
              <a:solidFill>
                <a:srgbClr val="093D7C"/>
              </a:solidFill>
              <a:ea typeface="Roboto" panose="020000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200" dirty="0">
                <a:solidFill>
                  <a:srgbClr val="093D7C"/>
                </a:solidFill>
                <a:ea typeface="Roboto" panose="02000000000000000000" pitchFamily="2" charset="0"/>
              </a:rPr>
              <a:t>Brainstorm on two elements of the Migration MPTF Concept Note:</a:t>
            </a:r>
          </a:p>
          <a:p>
            <a:pPr marL="342900" lvl="0" indent="-342900">
              <a:lnSpc>
                <a:spcPct val="107000"/>
              </a:lnSpc>
              <a:spcAft>
                <a:spcPts val="800"/>
              </a:spcAft>
              <a:buFontTx/>
              <a:buChar char="-"/>
              <a:defRPr/>
            </a:pPr>
            <a:r>
              <a:rPr lang="en-US" sz="2000" b="1" dirty="0">
                <a:solidFill>
                  <a:srgbClr val="1A3668"/>
                </a:solidFill>
                <a:cs typeface="Times New Roman"/>
              </a:rPr>
              <a:t>Complementarity</a:t>
            </a:r>
            <a:r>
              <a:rPr lang="en-US" sz="2000" dirty="0">
                <a:solidFill>
                  <a:srgbClr val="1A3668"/>
                </a:solidFill>
                <a:cs typeface="Times New Roman"/>
              </a:rPr>
              <a:t>: </a:t>
            </a:r>
          </a:p>
          <a:p>
            <a:pPr lvl="1">
              <a:lnSpc>
                <a:spcPct val="107000"/>
              </a:lnSpc>
              <a:spcAft>
                <a:spcPts val="800"/>
              </a:spcAft>
              <a:defRPr/>
            </a:pPr>
            <a:r>
              <a:rPr lang="en-US" sz="2000" i="1" dirty="0">
                <a:solidFill>
                  <a:srgbClr val="1A3668"/>
                </a:solidFill>
                <a:cs typeface="Times New Roman"/>
              </a:rPr>
              <a:t>How might a joint </a:t>
            </a:r>
            <a:r>
              <a:rPr lang="en-US" sz="2000" i="1" dirty="0" err="1">
                <a:solidFill>
                  <a:srgbClr val="1A3668"/>
                </a:solidFill>
                <a:cs typeface="Times New Roman"/>
              </a:rPr>
              <a:t>programme</a:t>
            </a:r>
            <a:r>
              <a:rPr lang="en-US" sz="2000" i="1" dirty="0">
                <a:solidFill>
                  <a:srgbClr val="1A3668"/>
                </a:solidFill>
                <a:cs typeface="Times New Roman"/>
              </a:rPr>
              <a:t> build on what has been done or is currently being done by the UN and other actors in county/region?</a:t>
            </a:r>
          </a:p>
          <a:p>
            <a:pPr marL="342900" lvl="0" indent="-342900">
              <a:lnSpc>
                <a:spcPct val="107000"/>
              </a:lnSpc>
              <a:spcAft>
                <a:spcPts val="800"/>
              </a:spcAft>
              <a:buFontTx/>
              <a:buChar char="-"/>
              <a:defRPr/>
            </a:pPr>
            <a:r>
              <a:rPr lang="en-US" sz="2000" b="1" dirty="0">
                <a:solidFill>
                  <a:srgbClr val="1A3668"/>
                </a:solidFill>
                <a:cs typeface="Times New Roman"/>
              </a:rPr>
              <a:t>Innovation</a:t>
            </a:r>
            <a:r>
              <a:rPr lang="en-US" sz="2000" dirty="0">
                <a:solidFill>
                  <a:srgbClr val="1A3668"/>
                </a:solidFill>
                <a:cs typeface="Times New Roman"/>
              </a:rPr>
              <a:t>:</a:t>
            </a:r>
          </a:p>
          <a:p>
            <a:pPr lvl="1">
              <a:lnSpc>
                <a:spcPct val="107000"/>
              </a:lnSpc>
              <a:spcAft>
                <a:spcPts val="800"/>
              </a:spcAft>
              <a:defRPr/>
            </a:pPr>
            <a:r>
              <a:rPr lang="en-US" sz="2000" i="1" dirty="0">
                <a:solidFill>
                  <a:srgbClr val="1A3668"/>
                </a:solidFill>
                <a:cs typeface="Times New Roman"/>
              </a:rPr>
              <a:t>What could make a project innovative? </a:t>
            </a:r>
          </a:p>
          <a:p>
            <a:pPr marL="342900" lvl="0" indent="-342900">
              <a:lnSpc>
                <a:spcPct val="107000"/>
              </a:lnSpc>
              <a:spcAft>
                <a:spcPts val="800"/>
              </a:spcAft>
              <a:buFontTx/>
              <a:buChar char="-"/>
              <a:defRPr/>
            </a:pPr>
            <a:r>
              <a:rPr lang="en-US" sz="2000" b="1" dirty="0">
                <a:solidFill>
                  <a:srgbClr val="1A3668"/>
                </a:solidFill>
                <a:cs typeface="Times New Roman"/>
              </a:rPr>
              <a:t>Connections to national or regional strategies</a:t>
            </a:r>
            <a:r>
              <a:rPr lang="en-US" sz="2000" dirty="0">
                <a:solidFill>
                  <a:srgbClr val="1A3668"/>
                </a:solidFill>
                <a:cs typeface="Times New Roman"/>
              </a:rPr>
              <a:t>:</a:t>
            </a:r>
          </a:p>
          <a:p>
            <a:pPr lvl="1">
              <a:lnSpc>
                <a:spcPct val="107000"/>
              </a:lnSpc>
              <a:spcAft>
                <a:spcPts val="800"/>
              </a:spcAft>
              <a:defRPr/>
            </a:pPr>
            <a:r>
              <a:rPr lang="en-US" sz="2000" i="1" dirty="0">
                <a:solidFill>
                  <a:srgbClr val="1A3668"/>
                </a:solidFill>
                <a:cs typeface="Times New Roman"/>
              </a:rPr>
              <a:t>What key national or regional strategies should be evaluated/considered to inform potential M-MPTF concept notes?</a:t>
            </a:r>
          </a:p>
          <a:p>
            <a:pPr marL="342900" lvl="0" indent="-342900">
              <a:lnSpc>
                <a:spcPct val="107000"/>
              </a:lnSpc>
              <a:spcAft>
                <a:spcPts val="800"/>
              </a:spcAft>
              <a:buFontTx/>
              <a:buChar char="-"/>
              <a:defRPr/>
            </a:pPr>
            <a:r>
              <a:rPr lang="en-US" sz="2000" b="1" dirty="0">
                <a:solidFill>
                  <a:srgbClr val="1A3668"/>
                </a:solidFill>
                <a:cs typeface="Times New Roman"/>
              </a:rPr>
              <a:t>Partnerships</a:t>
            </a:r>
            <a:r>
              <a:rPr lang="en-US" sz="2000" dirty="0">
                <a:solidFill>
                  <a:srgbClr val="1A3668"/>
                </a:solidFill>
                <a:cs typeface="Times New Roman"/>
              </a:rPr>
              <a:t>:</a:t>
            </a:r>
          </a:p>
          <a:p>
            <a:pPr lvl="1">
              <a:lnSpc>
                <a:spcPct val="107000"/>
              </a:lnSpc>
              <a:spcAft>
                <a:spcPts val="800"/>
              </a:spcAft>
              <a:defRPr/>
            </a:pPr>
            <a:r>
              <a:rPr lang="en-US" sz="2000" i="1" dirty="0">
                <a:solidFill>
                  <a:srgbClr val="1A3668"/>
                </a:solidFill>
                <a:cs typeface="Times New Roman"/>
              </a:rPr>
              <a:t>How do new or existing partnerships set this M-MPTF concept note apart? </a:t>
            </a:r>
            <a:r>
              <a:rPr lang="en-US" dirty="0"/>
              <a:t>  </a:t>
            </a:r>
            <a:endParaRPr lang="en-US" sz="2200" dirty="0">
              <a:solidFill>
                <a:srgbClr val="093D7C"/>
              </a:solidFill>
              <a:ea typeface="Roboto" panose="02000000000000000000" pitchFamily="2" charset="0"/>
            </a:endParaRPr>
          </a:p>
          <a:p>
            <a:pPr>
              <a:lnSpc>
                <a:spcPct val="107000"/>
              </a:lnSpc>
              <a:spcAft>
                <a:spcPts val="800"/>
              </a:spcAft>
              <a:defRPr/>
            </a:pP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Insert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EasyRetro</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or other online brainstorming tool link</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200" dirty="0">
                <a:solidFill>
                  <a:srgbClr val="093D7C"/>
                </a:solidFill>
                <a:ea typeface="Roboto" panose="02000000000000000000" pitchFamily="2" charset="0"/>
              </a:rPr>
              <a:t> </a:t>
            </a:r>
          </a:p>
          <a:p>
            <a:pPr lvl="1">
              <a:lnSpc>
                <a:spcPct val="107000"/>
              </a:lnSpc>
              <a:spcAft>
                <a:spcPts val="800"/>
              </a:spcAft>
              <a:defRPr/>
            </a:pPr>
            <a:endParaRPr lang="en-US" dirty="0"/>
          </a:p>
        </p:txBody>
      </p:sp>
    </p:spTree>
    <p:extLst>
      <p:ext uri="{BB962C8B-B14F-4D97-AF65-F5344CB8AC3E}">
        <p14:creationId xmlns:p14="http://schemas.microsoft.com/office/powerpoint/2010/main" val="2414206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4719" y="5802158"/>
            <a:ext cx="12193200" cy="1083065"/>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963963" y="5941339"/>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704494" y="194326"/>
            <a:ext cx="8783782" cy="738664"/>
          </a:xfrm>
          <a:prstGeom prst="rect">
            <a:avLst/>
          </a:prstGeom>
          <a:noFill/>
        </p:spPr>
        <p:txBody>
          <a:bodyPr wrap="square" rtlCol="0">
            <a:spAutoFit/>
          </a:bodyPr>
          <a:lstStyle/>
          <a:p>
            <a:pPr algn="ctr"/>
            <a:r>
              <a:rPr lang="en-GB" sz="4200" b="1">
                <a:solidFill>
                  <a:srgbClr val="318CDD"/>
                </a:solidFill>
              </a:rPr>
              <a:t>Questions, wrap-up and way forward</a:t>
            </a:r>
          </a:p>
        </p:txBody>
      </p:sp>
      <p:sp>
        <p:nvSpPr>
          <p:cNvPr id="5" name="TextBox 4">
            <a:extLst>
              <a:ext uri="{FF2B5EF4-FFF2-40B4-BE49-F238E27FC236}">
                <a16:creationId xmlns:a16="http://schemas.microsoft.com/office/drawing/2014/main" id="{596F8E36-7F2B-4035-8A12-2B47857FC4F3}"/>
              </a:ext>
            </a:extLst>
          </p:cNvPr>
          <p:cNvSpPr txBox="1"/>
          <p:nvPr/>
        </p:nvSpPr>
        <p:spPr>
          <a:xfrm>
            <a:off x="480481" y="903816"/>
            <a:ext cx="11568083" cy="5386090"/>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srgbClr val="3183D8"/>
                </a:solidFill>
                <a:ea typeface="+mn-lt"/>
                <a:cs typeface="+mn-lt"/>
              </a:rPr>
              <a:t>Wrap up:  </a:t>
            </a:r>
            <a:endParaRPr lang="en-US" dirty="0">
              <a:solidFill>
                <a:srgbClr val="000000"/>
              </a:solidFill>
              <a:ea typeface="+mn-lt"/>
              <a:cs typeface="+mn-lt"/>
            </a:endParaRPr>
          </a:p>
          <a:p>
            <a:r>
              <a:rPr lang="en-GB" sz="2200" dirty="0">
                <a:solidFill>
                  <a:srgbClr val="3183D8"/>
                </a:solidFill>
                <a:ea typeface="+mn-lt"/>
                <a:cs typeface="+mn-lt"/>
              </a:rPr>
              <a:t>This training has been intended to support UNCTs to:</a:t>
            </a:r>
            <a:endParaRPr lang="en-US" dirty="0">
              <a:cs typeface="Calibri"/>
            </a:endParaRPr>
          </a:p>
          <a:p>
            <a:r>
              <a:rPr lang="en-GB" sz="2200" i="1" dirty="0">
                <a:solidFill>
                  <a:srgbClr val="3183D8"/>
                </a:solidFill>
                <a:ea typeface="+mn-lt"/>
                <a:cs typeface="+mn-lt"/>
              </a:rPr>
              <a:t>1. Understand how to systematically integrate migration into Cooperation Frameworks and accompanying Common Country Analyses</a:t>
            </a:r>
            <a:endParaRPr lang="en-US" sz="2200" i="1" dirty="0">
              <a:solidFill>
                <a:srgbClr val="3183D8"/>
              </a:solidFill>
              <a:cs typeface="Calibri"/>
            </a:endParaRPr>
          </a:p>
          <a:p>
            <a:endParaRPr lang="en-GB" sz="2200" i="1" dirty="0">
              <a:solidFill>
                <a:srgbClr val="3183D8"/>
              </a:solidFill>
              <a:ea typeface="+mn-lt"/>
              <a:cs typeface="+mn-lt"/>
            </a:endParaRPr>
          </a:p>
          <a:p>
            <a:r>
              <a:rPr lang="en-GB" sz="2200" i="1" dirty="0">
                <a:solidFill>
                  <a:srgbClr val="3183D8"/>
                </a:solidFill>
                <a:ea typeface="+mn-lt"/>
                <a:cs typeface="+mn-lt"/>
              </a:rPr>
              <a:t>2. Understand how the integration of migration into CF contributes to the implementation of the Global Compact for Safe, Orderly and Regular Migration (GCM) and the realization of the Sustainable Development Goals (SDGs)</a:t>
            </a:r>
            <a:endParaRPr lang="en-GB" sz="2200" i="1" dirty="0">
              <a:solidFill>
                <a:srgbClr val="3183D8"/>
              </a:solidFill>
              <a:cs typeface="Calibri"/>
            </a:endParaRPr>
          </a:p>
          <a:p>
            <a:endParaRPr lang="en-GB" sz="2200" i="1" dirty="0">
              <a:solidFill>
                <a:srgbClr val="3183D8"/>
              </a:solidFill>
              <a:cs typeface="Calibri"/>
            </a:endParaRPr>
          </a:p>
          <a:p>
            <a:r>
              <a:rPr lang="en-GB" sz="2200" dirty="0">
                <a:solidFill>
                  <a:srgbClr val="3183D8"/>
                </a:solidFill>
                <a:cs typeface="Calibri"/>
              </a:rPr>
              <a:t>Way forward: </a:t>
            </a:r>
            <a:endParaRPr lang="en-GB" sz="2200" i="1" dirty="0">
              <a:solidFill>
                <a:srgbClr val="3183D8"/>
              </a:solidFill>
              <a:cs typeface="Calibri"/>
            </a:endParaRPr>
          </a:p>
          <a:p>
            <a:pPr marL="342900" indent="-342900">
              <a:buFontTx/>
              <a:buChar char="-"/>
            </a:pPr>
            <a:r>
              <a:rPr lang="en-GB" sz="2200" dirty="0">
                <a:solidFill>
                  <a:srgbClr val="FF0000"/>
                </a:solidFill>
                <a:cs typeface="Calibri"/>
              </a:rPr>
              <a:t>Update with key thematic priorities and or suggested actions identified throughout the training which are recommended to help take the training forward</a:t>
            </a:r>
          </a:p>
          <a:p>
            <a:pPr marL="342900" indent="-342900">
              <a:buFontTx/>
              <a:buChar char="-"/>
            </a:pPr>
            <a:r>
              <a:rPr lang="en-GB" sz="2200" dirty="0">
                <a:solidFill>
                  <a:srgbClr val="FF0000"/>
                </a:solidFill>
                <a:cs typeface="Calibri"/>
              </a:rPr>
              <a:t>Articulate available support and or synergies for future action (global, regional, national)</a:t>
            </a:r>
          </a:p>
          <a:p>
            <a:pPr algn="ctr"/>
            <a:r>
              <a:rPr lang="en-GB" sz="2200" b="1" dirty="0">
                <a:solidFill>
                  <a:srgbClr val="3183D8"/>
                </a:solidFill>
                <a:cs typeface="Calibri"/>
              </a:rPr>
              <a:t>Over to you...!</a:t>
            </a:r>
          </a:p>
          <a:p>
            <a:endParaRPr lang="en-GB" dirty="0">
              <a:cs typeface="Calibri"/>
            </a:endParaRPr>
          </a:p>
          <a:p>
            <a:endParaRPr lang="en-GB" dirty="0">
              <a:cs typeface="Calibri"/>
            </a:endParaRPr>
          </a:p>
        </p:txBody>
      </p:sp>
    </p:spTree>
    <p:extLst>
      <p:ext uri="{BB962C8B-B14F-4D97-AF65-F5344CB8AC3E}">
        <p14:creationId xmlns:p14="http://schemas.microsoft.com/office/powerpoint/2010/main" val="394746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610626" y="1964565"/>
            <a:ext cx="8783782" cy="738664"/>
          </a:xfrm>
          <a:prstGeom prst="rect">
            <a:avLst/>
          </a:prstGeom>
          <a:noFill/>
        </p:spPr>
        <p:txBody>
          <a:bodyPr wrap="square" rtlCol="0">
            <a:spAutoFit/>
          </a:bodyPr>
          <a:lstStyle/>
          <a:p>
            <a:pPr algn="ctr"/>
            <a:r>
              <a:rPr lang="en-GB" sz="4200" b="1">
                <a:solidFill>
                  <a:srgbClr val="318CDD"/>
                </a:solidFill>
              </a:rPr>
              <a:t>OFFICIAL CLOSING</a:t>
            </a:r>
          </a:p>
        </p:txBody>
      </p:sp>
    </p:spTree>
    <p:extLst>
      <p:ext uri="{BB962C8B-B14F-4D97-AF65-F5344CB8AC3E}">
        <p14:creationId xmlns:p14="http://schemas.microsoft.com/office/powerpoint/2010/main" val="3673919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0"/>
            <a:ext cx="12193200" cy="690975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2"/>
          <a:stretch>
            <a:fillRect/>
          </a:stretch>
        </p:blipFill>
        <p:spPr>
          <a:xfrm>
            <a:off x="1930348" y="2447171"/>
            <a:ext cx="3511894" cy="1055957"/>
          </a:xfrm>
          <a:prstGeom prst="rect">
            <a:avLst/>
          </a:prstGeom>
        </p:spPr>
      </p:pic>
      <p:sp>
        <p:nvSpPr>
          <p:cNvPr id="7" name="Subtitle 2">
            <a:extLst>
              <a:ext uri="{FF2B5EF4-FFF2-40B4-BE49-F238E27FC236}">
                <a16:creationId xmlns:a16="http://schemas.microsoft.com/office/drawing/2014/main" id="{71D749D4-BEE4-F242-99AA-50C6BEA5CB37}"/>
              </a:ext>
            </a:extLst>
          </p:cNvPr>
          <p:cNvSpPr txBox="1">
            <a:spLocks/>
          </p:cNvSpPr>
          <p:nvPr/>
        </p:nvSpPr>
        <p:spPr>
          <a:xfrm>
            <a:off x="6838707" y="2376099"/>
            <a:ext cx="3422944" cy="2231929"/>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5000"/>
              </a:lnSpc>
            </a:pPr>
            <a:r>
              <a:rPr lang="en-US" sz="1800">
                <a:solidFill>
                  <a:schemeClr val="bg1"/>
                </a:solidFill>
                <a:ea typeface="Roboto" panose="02000000000000000000" pitchFamily="2" charset="0"/>
              </a:rPr>
              <a:t>United Nations Network on Migration</a:t>
            </a:r>
          </a:p>
          <a:p>
            <a:pPr algn="l">
              <a:lnSpc>
                <a:spcPct val="170000"/>
              </a:lnSpc>
            </a:pPr>
            <a:r>
              <a:rPr lang="en-US" sz="1800">
                <a:solidFill>
                  <a:schemeClr val="bg1"/>
                </a:solidFill>
                <a:ea typeface="Roboto" panose="02000000000000000000" pitchFamily="2" charset="0"/>
              </a:rPr>
              <a:t>17 Route des </a:t>
            </a:r>
            <a:r>
              <a:rPr lang="en-US" sz="1800" err="1">
                <a:solidFill>
                  <a:schemeClr val="bg1"/>
                </a:solidFill>
                <a:ea typeface="Roboto" panose="02000000000000000000" pitchFamily="2" charset="0"/>
              </a:rPr>
              <a:t>Morillons</a:t>
            </a:r>
            <a:r>
              <a:rPr lang="en-US" sz="1800">
                <a:solidFill>
                  <a:schemeClr val="bg1"/>
                </a:solidFill>
                <a:ea typeface="Roboto" panose="02000000000000000000" pitchFamily="2" charset="0"/>
              </a:rPr>
              <a:t>, P.O. Box 17</a:t>
            </a:r>
          </a:p>
          <a:p>
            <a:pPr algn="l">
              <a:lnSpc>
                <a:spcPct val="75000"/>
              </a:lnSpc>
            </a:pPr>
            <a:r>
              <a:rPr lang="en-US" sz="1800">
                <a:solidFill>
                  <a:schemeClr val="bg1"/>
                </a:solidFill>
                <a:ea typeface="Roboto" panose="02000000000000000000" pitchFamily="2" charset="0"/>
              </a:rPr>
              <a:t>1218 Grand-</a:t>
            </a:r>
            <a:r>
              <a:rPr lang="en-US" sz="1800" err="1">
                <a:solidFill>
                  <a:schemeClr val="bg1"/>
                </a:solidFill>
                <a:ea typeface="Roboto" panose="02000000000000000000" pitchFamily="2" charset="0"/>
              </a:rPr>
              <a:t>Saconnex</a:t>
            </a:r>
            <a:r>
              <a:rPr lang="en-US" sz="1800">
                <a:solidFill>
                  <a:schemeClr val="bg1"/>
                </a:solidFill>
                <a:ea typeface="Roboto" panose="02000000000000000000" pitchFamily="2" charset="0"/>
              </a:rPr>
              <a:t>, Switzerland </a:t>
            </a:r>
          </a:p>
          <a:p>
            <a:pPr algn="l">
              <a:lnSpc>
                <a:spcPct val="160000"/>
              </a:lnSpc>
            </a:pPr>
            <a:r>
              <a:rPr lang="en-US" sz="1800">
                <a:solidFill>
                  <a:schemeClr val="bg1"/>
                </a:solidFill>
                <a:ea typeface="Roboto" panose="02000000000000000000" pitchFamily="2" charset="0"/>
              </a:rPr>
              <a:t>+41 22 717 91 11</a:t>
            </a:r>
          </a:p>
          <a:p>
            <a:pPr algn="l">
              <a:lnSpc>
                <a:spcPct val="20000"/>
              </a:lnSpc>
            </a:pPr>
            <a:r>
              <a:rPr lang="en-US" sz="1800" err="1">
                <a:solidFill>
                  <a:schemeClr val="bg1"/>
                </a:solidFill>
                <a:ea typeface="Roboto Medium" panose="02000000000000000000" pitchFamily="2" charset="0"/>
              </a:rPr>
              <a:t>unmignet@iom.int</a:t>
            </a:r>
            <a:endParaRPr lang="en-US" sz="1800">
              <a:solidFill>
                <a:schemeClr val="bg1"/>
              </a:solidFill>
              <a:ea typeface="Roboto Medium" panose="02000000000000000000" pitchFamily="2" charset="0"/>
            </a:endParaRPr>
          </a:p>
          <a:p>
            <a:pPr algn="l">
              <a:lnSpc>
                <a:spcPct val="170000"/>
              </a:lnSpc>
            </a:pPr>
            <a:r>
              <a:rPr lang="en-US" sz="1800" err="1">
                <a:solidFill>
                  <a:schemeClr val="bg1"/>
                </a:solidFill>
                <a:ea typeface="Roboto Medium" panose="02000000000000000000" pitchFamily="2" charset="0"/>
              </a:rPr>
              <a:t>www.migrationnetwork.un.org</a:t>
            </a:r>
            <a:endParaRPr lang="en-US" sz="1800">
              <a:solidFill>
                <a:schemeClr val="bg1"/>
              </a:solidFill>
              <a:ea typeface="Roboto Medium" panose="02000000000000000000" pitchFamily="2" charset="0"/>
            </a:endParaRPr>
          </a:p>
        </p:txBody>
      </p:sp>
      <p:cxnSp>
        <p:nvCxnSpPr>
          <p:cNvPr id="8" name="Straight Connector 7">
            <a:extLst>
              <a:ext uri="{FF2B5EF4-FFF2-40B4-BE49-F238E27FC236}">
                <a16:creationId xmlns:a16="http://schemas.microsoft.com/office/drawing/2014/main" id="{6AB06CE8-CD39-3640-BDCD-E10730F8FA20}"/>
              </a:ext>
            </a:extLst>
          </p:cNvPr>
          <p:cNvCxnSpPr>
            <a:cxnSpLocks/>
          </p:cNvCxnSpPr>
          <p:nvPr/>
        </p:nvCxnSpPr>
        <p:spPr>
          <a:xfrm>
            <a:off x="6138513" y="2447171"/>
            <a:ext cx="0" cy="2060294"/>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71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278459" y="258936"/>
            <a:ext cx="7209997" cy="1825007"/>
          </a:xfrm>
        </p:spPr>
        <p:txBody>
          <a:bodyPr anchor="t">
            <a:noAutofit/>
          </a:bodyPr>
          <a:lstStyle/>
          <a:p>
            <a:pPr algn="l">
              <a:lnSpc>
                <a:spcPct val="100000"/>
              </a:lnSpc>
            </a:pPr>
            <a:r>
              <a:rPr lang="en-US" sz="3000" b="1">
                <a:solidFill>
                  <a:srgbClr val="1A3668"/>
                </a:solidFill>
                <a:latin typeface="+mn-lt"/>
                <a:ea typeface="Roboto Medium" panose="02000000000000000000" pitchFamily="2" charset="0"/>
              </a:rPr>
              <a:t>Partnerships the 2030 Agenda &amp; the GCM</a:t>
            </a:r>
            <a:br>
              <a:rPr lang="en-US" sz="3600" b="1">
                <a:solidFill>
                  <a:srgbClr val="1A3668"/>
                </a:solidFill>
                <a:latin typeface="+mn-lt"/>
                <a:ea typeface="Roboto Medium" panose="02000000000000000000" pitchFamily="2" charset="0"/>
              </a:rPr>
            </a:br>
            <a:r>
              <a:rPr lang="en-US" sz="2200" b="1">
                <a:solidFill>
                  <a:srgbClr val="1A3668"/>
                </a:solidFill>
                <a:latin typeface="+mn-lt"/>
                <a:ea typeface="Roboto Medium" panose="02000000000000000000" pitchFamily="2" charset="0"/>
              </a:rPr>
              <a:t>Implementation of the GCM is dependent on partnership between/ among:</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24656" y="1657050"/>
            <a:ext cx="6433935" cy="4942014"/>
          </a:xfrm>
        </p:spPr>
        <p:txBody>
          <a:bodyPr>
            <a:noAutofit/>
          </a:bodyPr>
          <a:lstStyle/>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Migrants</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Civil society</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Migrant and diaspora organizations</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Local authorities and communities</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The private sector</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Parliamentarians</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National Human Rights Institutions</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International Red Cross and Red Crescent Movement</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Academia</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Media</a:t>
            </a:r>
          </a:p>
          <a:p>
            <a:pPr marL="342900" indent="-342900" algn="l">
              <a:lnSpc>
                <a:spcPct val="100000"/>
              </a:lnSpc>
              <a:spcBef>
                <a:spcPts val="400"/>
              </a:spcBef>
              <a:buFont typeface="Wingdings" pitchFamily="2" charset="2"/>
              <a:buChar char="§"/>
            </a:pPr>
            <a:r>
              <a:rPr lang="en-US" sz="2000">
                <a:solidFill>
                  <a:schemeClr val="tx1">
                    <a:lumMod val="75000"/>
                    <a:lumOff val="25000"/>
                  </a:schemeClr>
                </a:solidFill>
                <a:ea typeface="Roboto" panose="02000000000000000000" pitchFamily="2" charset="0"/>
              </a:rPr>
              <a:t>Other relevant stakeholders</a:t>
            </a:r>
          </a:p>
          <a:p>
            <a:pPr marL="342900" indent="-342900" algn="l">
              <a:lnSpc>
                <a:spcPct val="100000"/>
              </a:lnSpc>
              <a:spcBef>
                <a:spcPts val="400"/>
              </a:spcBef>
              <a:buFont typeface="Wingdings" pitchFamily="2" charset="2"/>
              <a:buChar char="§"/>
            </a:pPr>
            <a:endParaRPr lang="en-US" sz="2000">
              <a:solidFill>
                <a:schemeClr val="tx1">
                  <a:lumMod val="75000"/>
                  <a:lumOff val="25000"/>
                </a:schemeClr>
              </a:solidFill>
              <a:ea typeface="Roboto" panose="02000000000000000000" pitchFamily="2" charset="0"/>
            </a:endParaRPr>
          </a:p>
          <a:p>
            <a:pPr>
              <a:lnSpc>
                <a:spcPct val="100000"/>
              </a:lnSpc>
              <a:spcBef>
                <a:spcPts val="400"/>
              </a:spcBef>
            </a:pPr>
            <a:r>
              <a:rPr lang="en-US" sz="2000" b="1">
                <a:solidFill>
                  <a:srgbClr val="5B92E5"/>
                </a:solidFill>
                <a:ea typeface="Roboto" panose="02000000000000000000" pitchFamily="2" charset="0"/>
              </a:rPr>
              <a:t>Innovative and non-traditional partnerships are </a:t>
            </a:r>
          </a:p>
          <a:p>
            <a:pPr>
              <a:lnSpc>
                <a:spcPct val="100000"/>
              </a:lnSpc>
              <a:spcBef>
                <a:spcPts val="400"/>
              </a:spcBef>
            </a:pPr>
            <a:r>
              <a:rPr lang="en-US" sz="2000" b="1">
                <a:solidFill>
                  <a:srgbClr val="5B92E5"/>
                </a:solidFill>
                <a:ea typeface="Roboto" panose="02000000000000000000" pitchFamily="2" charset="0"/>
              </a:rPr>
              <a:t>central to success </a:t>
            </a:r>
          </a:p>
        </p:txBody>
      </p:sp>
      <p:pic>
        <p:nvPicPr>
          <p:cNvPr id="14" name="Picture 13">
            <a:extLst>
              <a:ext uri="{FF2B5EF4-FFF2-40B4-BE49-F238E27FC236}">
                <a16:creationId xmlns:a16="http://schemas.microsoft.com/office/drawing/2014/main" id="{947F3CFB-E0EB-45A3-8212-194AD3ACC38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288530" y="144479"/>
            <a:ext cx="4903470" cy="32194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498A6D3-F500-4732-9744-EEB81F0101E6}"/>
              </a:ext>
            </a:extLst>
          </p:cNvPr>
          <p:cNvPicPr/>
          <p:nvPr/>
        </p:nvPicPr>
        <p:blipFill rotWithShape="1">
          <a:blip r:embed="rId4">
            <a:extLst>
              <a:ext uri="{28A0092B-C50C-407E-A947-70E740481C1C}">
                <a14:useLocalDpi xmlns:a14="http://schemas.microsoft.com/office/drawing/2010/main"/>
              </a:ext>
            </a:extLst>
          </a:blip>
          <a:srcRect/>
          <a:stretch/>
        </p:blipFill>
        <p:spPr bwMode="auto">
          <a:xfrm>
            <a:off x="7288530" y="3429000"/>
            <a:ext cx="4903470" cy="3452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4263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84993" y="344108"/>
            <a:ext cx="7742990" cy="895088"/>
          </a:xfrm>
        </p:spPr>
        <p:txBody>
          <a:bodyPr anchor="t">
            <a:normAutofit/>
          </a:bodyPr>
          <a:lstStyle/>
          <a:p>
            <a:pPr algn="l">
              <a:lnSpc>
                <a:spcPct val="100000"/>
              </a:lnSpc>
            </a:pPr>
            <a:r>
              <a:rPr lang="en-US" sz="4400" b="1" dirty="0">
                <a:solidFill>
                  <a:srgbClr val="1A3668"/>
                </a:solidFill>
                <a:latin typeface="+mn-lt"/>
                <a:ea typeface="Roboto Medium" panose="02000000000000000000" pitchFamily="2" charset="0"/>
              </a:rPr>
              <a:t>Multi-directional partnerships</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sp>
        <p:nvSpPr>
          <p:cNvPr id="8" name="TextBox 7">
            <a:extLst>
              <a:ext uri="{FF2B5EF4-FFF2-40B4-BE49-F238E27FC236}">
                <a16:creationId xmlns:a16="http://schemas.microsoft.com/office/drawing/2014/main" id="{2D4E6C0B-D584-4ED1-A783-416EBE26578C}"/>
              </a:ext>
            </a:extLst>
          </p:cNvPr>
          <p:cNvSpPr txBox="1"/>
          <p:nvPr/>
        </p:nvSpPr>
        <p:spPr>
          <a:xfrm>
            <a:off x="3205604" y="2219403"/>
            <a:ext cx="2834352" cy="3462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00" dirty="0">
                <a:solidFill>
                  <a:srgbClr val="F505A1"/>
                </a:solidFill>
              </a:rPr>
              <a:t>VERTICAL PARTNERSHIPS</a:t>
            </a:r>
          </a:p>
          <a:p>
            <a:r>
              <a:rPr lang="en-US" sz="2700" dirty="0"/>
              <a:t>between different levels of government (national and sub-national)</a:t>
            </a:r>
          </a:p>
          <a:p>
            <a:endParaRPr lang="en-US" dirty="0"/>
          </a:p>
        </p:txBody>
      </p:sp>
      <p:sp>
        <p:nvSpPr>
          <p:cNvPr id="10" name="TextBox 9">
            <a:extLst>
              <a:ext uri="{FF2B5EF4-FFF2-40B4-BE49-F238E27FC236}">
                <a16:creationId xmlns:a16="http://schemas.microsoft.com/office/drawing/2014/main" id="{46BAD932-E602-4A16-8B3C-599E9F82FDE4}"/>
              </a:ext>
            </a:extLst>
          </p:cNvPr>
          <p:cNvSpPr txBox="1"/>
          <p:nvPr/>
        </p:nvSpPr>
        <p:spPr>
          <a:xfrm>
            <a:off x="6937162" y="3273505"/>
            <a:ext cx="2834352" cy="2354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00" dirty="0">
                <a:solidFill>
                  <a:srgbClr val="007DBB"/>
                </a:solidFill>
              </a:rPr>
              <a:t>HORIZONTAL PARTNERSHIPS</a:t>
            </a:r>
            <a:endParaRPr lang="en-US" dirty="0">
              <a:solidFill>
                <a:srgbClr val="007DBB"/>
              </a:solidFill>
            </a:endParaRPr>
          </a:p>
          <a:p>
            <a:r>
              <a:rPr lang="en-US" sz="2700" dirty="0"/>
              <a:t>across different ministries and policy sectors</a:t>
            </a:r>
          </a:p>
        </p:txBody>
      </p:sp>
      <p:sp>
        <p:nvSpPr>
          <p:cNvPr id="11" name="Arrow: Up-Down 10">
            <a:extLst>
              <a:ext uri="{FF2B5EF4-FFF2-40B4-BE49-F238E27FC236}">
                <a16:creationId xmlns:a16="http://schemas.microsoft.com/office/drawing/2014/main" id="{BBCEB0D3-BDF6-4D59-A224-42AC36D011F4}"/>
              </a:ext>
            </a:extLst>
          </p:cNvPr>
          <p:cNvSpPr/>
          <p:nvPr/>
        </p:nvSpPr>
        <p:spPr>
          <a:xfrm>
            <a:off x="2469051" y="2303486"/>
            <a:ext cx="632603" cy="2875471"/>
          </a:xfrm>
          <a:prstGeom prst="upDownArrow">
            <a:avLst/>
          </a:prstGeom>
          <a:solidFill>
            <a:srgbClr val="F505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highlight>
                <a:srgbClr val="FF00FF"/>
              </a:highlight>
            </a:endParaRPr>
          </a:p>
        </p:txBody>
      </p:sp>
      <p:sp>
        <p:nvSpPr>
          <p:cNvPr id="12" name="Arrow: Left-Right 11">
            <a:extLst>
              <a:ext uri="{FF2B5EF4-FFF2-40B4-BE49-F238E27FC236}">
                <a16:creationId xmlns:a16="http://schemas.microsoft.com/office/drawing/2014/main" id="{6A36BF67-D7CB-4545-830E-054CD8A54403}"/>
              </a:ext>
            </a:extLst>
          </p:cNvPr>
          <p:cNvSpPr/>
          <p:nvPr/>
        </p:nvSpPr>
        <p:spPr>
          <a:xfrm>
            <a:off x="6931600" y="5806481"/>
            <a:ext cx="4226942" cy="632603"/>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eur droit 6">
            <a:extLst>
              <a:ext uri="{FF2B5EF4-FFF2-40B4-BE49-F238E27FC236}">
                <a16:creationId xmlns:a16="http://schemas.microsoft.com/office/drawing/2014/main" id="{EF3433AF-3B89-467B-9E12-65B5B26E8438}"/>
              </a:ext>
            </a:extLst>
          </p:cNvPr>
          <p:cNvCxnSpPr>
            <a:cxnSpLocks/>
          </p:cNvCxnSpPr>
          <p:nvPr/>
        </p:nvCxnSpPr>
        <p:spPr>
          <a:xfrm>
            <a:off x="784993" y="1403816"/>
            <a:ext cx="10815789"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FE67856-BD07-43C8-89BF-9875A7597DCC}"/>
              </a:ext>
            </a:extLst>
          </p:cNvPr>
          <p:cNvPicPr>
            <a:picLocks noChangeAspect="1"/>
          </p:cNvPicPr>
          <p:nvPr/>
        </p:nvPicPr>
        <p:blipFill>
          <a:blip r:embed="rId3"/>
          <a:stretch>
            <a:fillRect/>
          </a:stretch>
        </p:blipFill>
        <p:spPr>
          <a:xfrm>
            <a:off x="533759" y="2843304"/>
            <a:ext cx="1797642" cy="1938765"/>
          </a:xfrm>
          <a:prstGeom prst="rect">
            <a:avLst/>
          </a:prstGeom>
        </p:spPr>
      </p:pic>
      <p:pic>
        <p:nvPicPr>
          <p:cNvPr id="5" name="Picture 4">
            <a:extLst>
              <a:ext uri="{FF2B5EF4-FFF2-40B4-BE49-F238E27FC236}">
                <a16:creationId xmlns:a16="http://schemas.microsoft.com/office/drawing/2014/main" id="{FFE49FB0-01C0-4C0B-BDB4-A841B82C5674}"/>
              </a:ext>
            </a:extLst>
          </p:cNvPr>
          <p:cNvPicPr>
            <a:picLocks noChangeAspect="1"/>
          </p:cNvPicPr>
          <p:nvPr/>
        </p:nvPicPr>
        <p:blipFill>
          <a:blip r:embed="rId4"/>
          <a:stretch>
            <a:fillRect/>
          </a:stretch>
        </p:blipFill>
        <p:spPr>
          <a:xfrm>
            <a:off x="9771514" y="3429000"/>
            <a:ext cx="1829268" cy="1972875"/>
          </a:xfrm>
          <a:prstGeom prst="rect">
            <a:avLst/>
          </a:prstGeom>
        </p:spPr>
      </p:pic>
    </p:spTree>
    <p:extLst>
      <p:ext uri="{BB962C8B-B14F-4D97-AF65-F5344CB8AC3E}">
        <p14:creationId xmlns:p14="http://schemas.microsoft.com/office/powerpoint/2010/main" val="2316191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A picture containing food&#10;&#10;Description generated with very high confidence">
            <a:extLst>
              <a:ext uri="{FF2B5EF4-FFF2-40B4-BE49-F238E27FC236}">
                <a16:creationId xmlns:a16="http://schemas.microsoft.com/office/drawing/2014/main" id="{3A7B0A92-D471-44C4-B8C7-60F81C0E10AF}"/>
              </a:ext>
            </a:extLst>
          </p:cNvPr>
          <p:cNvPicPr>
            <a:picLocks noChangeAspect="1"/>
          </p:cNvPicPr>
          <p:nvPr/>
        </p:nvPicPr>
        <p:blipFill>
          <a:blip r:embed="rId3"/>
          <a:stretch>
            <a:fillRect/>
          </a:stretch>
        </p:blipFill>
        <p:spPr>
          <a:xfrm>
            <a:off x="914401" y="3791515"/>
            <a:ext cx="2762520" cy="2762520"/>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00563" y="373639"/>
            <a:ext cx="6636085" cy="645640"/>
          </a:xfrm>
        </p:spPr>
        <p:txBody>
          <a:bodyPr anchor="t">
            <a:noAutofit/>
          </a:bodyPr>
          <a:lstStyle/>
          <a:p>
            <a:pPr algn="l">
              <a:lnSpc>
                <a:spcPct val="100000"/>
              </a:lnSpc>
            </a:pPr>
            <a:r>
              <a:rPr lang="en-US" sz="3600" b="1" dirty="0">
                <a:solidFill>
                  <a:srgbClr val="1A3668"/>
                </a:solidFill>
                <a:latin typeface="+mn-lt"/>
                <a:ea typeface="Roboto Medium" panose="02000000000000000000" pitchFamily="2" charset="0"/>
              </a:rPr>
              <a:t>Cross-border partnerships</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432458" y="1442433"/>
            <a:ext cx="11327083" cy="3973134"/>
          </a:xfrm>
        </p:spPr>
        <p:txBody>
          <a:bodyPr>
            <a:noAutofit/>
          </a:bodyPr>
          <a:lstStyle/>
          <a:p>
            <a:pPr algn="l">
              <a:lnSpc>
                <a:spcPct val="125000"/>
              </a:lnSpc>
            </a:pPr>
            <a:r>
              <a:rPr lang="en-US" sz="2200" dirty="0">
                <a:solidFill>
                  <a:schemeClr val="tx1">
                    <a:lumMod val="75000"/>
                    <a:lumOff val="25000"/>
                  </a:schemeClr>
                </a:solidFill>
                <a:latin typeface="Calibri (Body)"/>
                <a:ea typeface="Roboto" panose="02000000000000000000" pitchFamily="2" charset="0"/>
              </a:rPr>
              <a:t>The GCM makes reference to the importance of cross-border partnerships.</a:t>
            </a:r>
          </a:p>
          <a:p>
            <a:pPr algn="l">
              <a:lnSpc>
                <a:spcPct val="125000"/>
              </a:lnSpc>
            </a:pPr>
            <a:r>
              <a:rPr lang="en-US" sz="2200" dirty="0">
                <a:solidFill>
                  <a:schemeClr val="tx1">
                    <a:lumMod val="75000"/>
                    <a:lumOff val="25000"/>
                  </a:schemeClr>
                </a:solidFill>
                <a:latin typeface="Calibri (Body)"/>
                <a:ea typeface="Roboto" panose="02000000000000000000" pitchFamily="2" charset="0"/>
              </a:rPr>
              <a:t>The GCM:</a:t>
            </a:r>
          </a:p>
          <a:p>
            <a:pPr marL="800100" lvl="1" indent="-342900" algn="l">
              <a:buFont typeface="Courier New" panose="02070309020205020404" pitchFamily="49" charset="0"/>
              <a:buChar char="o"/>
            </a:pPr>
            <a:r>
              <a:rPr lang="en-US" dirty="0">
                <a:latin typeface="Calibri (Body)"/>
              </a:rPr>
              <a:t>Obj. 7, action (e): Accounting for migrant children in cross-border cooperation frameworks</a:t>
            </a:r>
          </a:p>
          <a:p>
            <a:pPr marL="800100" lvl="1" indent="-342900" algn="l">
              <a:buFont typeface="Courier New" panose="02070309020205020404" pitchFamily="49" charset="0"/>
              <a:buChar char="o"/>
            </a:pPr>
            <a:r>
              <a:rPr lang="en-US" dirty="0">
                <a:latin typeface="Calibri (Body)"/>
              </a:rPr>
              <a:t>Obj. 7, action (c): Facilitating cross-border law enforcement to counter migrant smuggling</a:t>
            </a:r>
          </a:p>
          <a:p>
            <a:pPr marL="800100" lvl="1" indent="-342900" algn="l">
              <a:buFont typeface="Courier New" panose="02070309020205020404" pitchFamily="49" charset="0"/>
              <a:buChar char="o"/>
            </a:pPr>
            <a:r>
              <a:rPr lang="en-US" dirty="0">
                <a:latin typeface="Calibri (Body)"/>
              </a:rPr>
              <a:t>Obj. 11, action (g): Improving cross-border collaboration relating to treatment of persons crossing international borders</a:t>
            </a:r>
          </a:p>
          <a:p>
            <a:pPr marL="342900" indent="-342900" algn="l">
              <a:lnSpc>
                <a:spcPct val="125000"/>
              </a:lnSpc>
              <a:buFont typeface="+mj-lt"/>
              <a:buAutoNum type="arabicPeriod"/>
            </a:pPr>
            <a:endParaRPr lang="en-US" sz="2000" dirty="0">
              <a:solidFill>
                <a:schemeClr val="tx1">
                  <a:lumMod val="75000"/>
                  <a:lumOff val="25000"/>
                </a:schemeClr>
              </a:solidFill>
              <a:latin typeface="Calibri (Body)"/>
              <a:ea typeface="Roboto" panose="02000000000000000000" pitchFamily="2" charset="0"/>
            </a:endParaRPr>
          </a:p>
        </p:txBody>
      </p:sp>
      <p:pic>
        <p:nvPicPr>
          <p:cNvPr id="8" name="Picture 7">
            <a:extLst>
              <a:ext uri="{FF2B5EF4-FFF2-40B4-BE49-F238E27FC236}">
                <a16:creationId xmlns:a16="http://schemas.microsoft.com/office/drawing/2014/main" id="{07C4EC5C-278B-40F5-8BE1-F6299266039B}"/>
              </a:ext>
            </a:extLst>
          </p:cNvPr>
          <p:cNvPicPr>
            <a:picLocks noChangeAspect="1"/>
          </p:cNvPicPr>
          <p:nvPr/>
        </p:nvPicPr>
        <p:blipFill>
          <a:blip r:embed="rId4"/>
          <a:stretch>
            <a:fillRect/>
          </a:stretch>
        </p:blipFill>
        <p:spPr>
          <a:xfrm>
            <a:off x="4342089" y="3905581"/>
            <a:ext cx="5707873" cy="2449629"/>
          </a:xfrm>
          <a:prstGeom prst="rect">
            <a:avLst/>
          </a:prstGeom>
        </p:spPr>
      </p:pic>
      <p:cxnSp>
        <p:nvCxnSpPr>
          <p:cNvPr id="10" name="Connecteur droit 6">
            <a:extLst>
              <a:ext uri="{FF2B5EF4-FFF2-40B4-BE49-F238E27FC236}">
                <a16:creationId xmlns:a16="http://schemas.microsoft.com/office/drawing/2014/main" id="{3340A0EE-48F3-4C56-9A77-0FB542F4DEC5}"/>
              </a:ext>
            </a:extLst>
          </p:cNvPr>
          <p:cNvCxnSpPr>
            <a:cxnSpLocks/>
          </p:cNvCxnSpPr>
          <p:nvPr/>
        </p:nvCxnSpPr>
        <p:spPr>
          <a:xfrm>
            <a:off x="652475" y="1243614"/>
            <a:ext cx="1075736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357A1F7-1EC3-4BB2-9DAC-BE5541D3B051}"/>
              </a:ext>
            </a:extLst>
          </p:cNvPr>
          <p:cNvPicPr>
            <a:picLocks noChangeAspect="1"/>
          </p:cNvPicPr>
          <p:nvPr/>
        </p:nvPicPr>
        <p:blipFill>
          <a:blip r:embed="rId5"/>
          <a:stretch>
            <a:fillRect/>
          </a:stretch>
        </p:blipFill>
        <p:spPr>
          <a:xfrm>
            <a:off x="8973428" y="287696"/>
            <a:ext cx="2786113" cy="731583"/>
          </a:xfrm>
          <a:prstGeom prst="rect">
            <a:avLst/>
          </a:prstGeom>
        </p:spPr>
      </p:pic>
    </p:spTree>
    <p:extLst>
      <p:ext uri="{BB962C8B-B14F-4D97-AF65-F5344CB8AC3E}">
        <p14:creationId xmlns:p14="http://schemas.microsoft.com/office/powerpoint/2010/main" val="2388600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1"/>
            <a:ext cx="3650053" cy="6905054"/>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 y="2154894"/>
            <a:ext cx="3642852"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200" b="1">
                <a:solidFill>
                  <a:prstClr val="white"/>
                </a:solidFill>
                <a:latin typeface="Calibri" panose="020F0502020204030204"/>
              </a:rPr>
              <a:t>G</a:t>
            </a:r>
            <a:r>
              <a:rPr kumimoji="0" lang="en-US" sz="4200" b="1" i="0" u="none" strike="noStrike" kern="1200" cap="none" spc="0" normalizeH="0" baseline="0" noProof="0" err="1">
                <a:ln>
                  <a:noFill/>
                </a:ln>
                <a:solidFill>
                  <a:prstClr val="white"/>
                </a:solidFill>
                <a:effectLst/>
                <a:uLnTx/>
                <a:uFillTx/>
                <a:latin typeface="Calibri" panose="020F0502020204030204"/>
                <a:ea typeface="+mn-ea"/>
                <a:cs typeface="+mn-cs"/>
              </a:rPr>
              <a:t>roup</a:t>
            </a:r>
            <a:r>
              <a:rPr lang="en-US" sz="4200" b="1">
                <a:solidFill>
                  <a:prstClr val="white"/>
                </a:solidFill>
                <a:latin typeface="Calibri" panose="020F0502020204030204"/>
              </a:rPr>
              <a:t> </a:t>
            </a: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reflection</a:t>
            </a:r>
          </a:p>
        </p:txBody>
      </p:sp>
      <p:sp>
        <p:nvSpPr>
          <p:cNvPr id="7" name="TextBox 6">
            <a:extLst>
              <a:ext uri="{FF2B5EF4-FFF2-40B4-BE49-F238E27FC236}">
                <a16:creationId xmlns:a16="http://schemas.microsoft.com/office/drawing/2014/main" id="{849FDF77-0119-4E95-92D4-B74078BDA0BD}"/>
              </a:ext>
            </a:extLst>
          </p:cNvPr>
          <p:cNvSpPr txBox="1"/>
          <p:nvPr/>
        </p:nvSpPr>
        <p:spPr>
          <a:xfrm>
            <a:off x="4064833" y="596259"/>
            <a:ext cx="7822366" cy="530074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rPr>
              <a:t>Strengthening partnership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rPr>
              <a:t>in accordance with the vision and guiding principles of the GCM</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rPr>
              <a:t>What existing partnerships </a:t>
            </a:r>
            <a:r>
              <a:rPr lang="en-US" sz="2400" dirty="0">
                <a:solidFill>
                  <a:srgbClr val="3183D8"/>
                </a:solidFill>
                <a:latin typeface="Calibri" panose="020F0502020204030204" pitchFamily="34" charset="0"/>
                <a:ea typeface="Calibri" panose="020F0502020204030204" pitchFamily="34" charset="0"/>
                <a:cs typeface="Times New Roman" panose="02020603050405020304" pitchFamily="18" charset="0"/>
              </a:rPr>
              <a:t>are critical to effective GCM implementation within your country?</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183D8"/>
                </a:solidFill>
                <a:effectLst/>
                <a:uLnTx/>
                <a:uFillTx/>
                <a:latin typeface="Calibri" panose="020F0502020204030204" pitchFamily="34" charset="0"/>
                <a:ea typeface="Calibri" panose="020F0502020204030204" pitchFamily="34" charset="0"/>
                <a:cs typeface="Times New Roman" panose="02020603050405020304" pitchFamily="18" charset="0"/>
              </a:rPr>
              <a:t>What partnerships are lacking and/or could be strengthened to ensure effective GCM implementation in your country? </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endParaRPr lang="en-US" sz="2400" dirty="0">
              <a:solidFill>
                <a:srgbClr val="3183D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Insert </a:t>
            </a:r>
            <a:r>
              <a:rPr lang="en-US" sz="2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EasyRetro</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or other online brainstorming tool Link</a:t>
            </a:r>
          </a:p>
        </p:txBody>
      </p:sp>
    </p:spTree>
    <p:extLst>
      <p:ext uri="{BB962C8B-B14F-4D97-AF65-F5344CB8AC3E}">
        <p14:creationId xmlns:p14="http://schemas.microsoft.com/office/powerpoint/2010/main" val="142304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rtlCol="0">
            <a:spAutoFit/>
          </a:bodyPr>
          <a:lstStyle/>
          <a:p>
            <a:pPr algn="ctr"/>
            <a:r>
              <a:rPr lang="en-GB" sz="4200" b="1">
                <a:solidFill>
                  <a:srgbClr val="318CDD"/>
                </a:solidFill>
              </a:rPr>
              <a:t>Questions?</a:t>
            </a:r>
          </a:p>
        </p:txBody>
      </p:sp>
    </p:spTree>
    <p:extLst>
      <p:ext uri="{BB962C8B-B14F-4D97-AF65-F5344CB8AC3E}">
        <p14:creationId xmlns:p14="http://schemas.microsoft.com/office/powerpoint/2010/main" val="192145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lIns="91440" tIns="45720" rIns="91440" bIns="45720" rtlCol="0" anchor="t">
            <a:spAutoFit/>
          </a:bodyPr>
          <a:lstStyle/>
          <a:p>
            <a:pPr algn="ctr"/>
            <a:r>
              <a:rPr lang="en-GB" sz="4200" b="1">
                <a:solidFill>
                  <a:srgbClr val="318CDD"/>
                </a:solidFill>
              </a:rPr>
              <a:t>Monitoring, Evaluation and Reporting</a:t>
            </a:r>
            <a:endParaRPr lang="en-US"/>
          </a:p>
        </p:txBody>
      </p:sp>
    </p:spTree>
    <p:extLst>
      <p:ext uri="{BB962C8B-B14F-4D97-AF65-F5344CB8AC3E}">
        <p14:creationId xmlns:p14="http://schemas.microsoft.com/office/powerpoint/2010/main" val="397757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632624" y="418916"/>
            <a:ext cx="7742990" cy="895088"/>
          </a:xfrm>
        </p:spPr>
        <p:txBody>
          <a:bodyPr anchor="t">
            <a:normAutofit fontScale="90000"/>
          </a:bodyPr>
          <a:lstStyle/>
          <a:p>
            <a:pPr algn="l">
              <a:lnSpc>
                <a:spcPct val="100000"/>
              </a:lnSpc>
            </a:pPr>
            <a:r>
              <a:rPr lang="en-US" sz="4400" b="1">
                <a:solidFill>
                  <a:srgbClr val="1A3668"/>
                </a:solidFill>
                <a:latin typeface="+mn-lt"/>
                <a:ea typeface="Roboto Medium" panose="02000000000000000000" pitchFamily="2" charset="0"/>
              </a:rPr>
              <a:t>Voluntary National Reviews (VNRs)</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32624" y="3437393"/>
            <a:ext cx="11183628" cy="3218897"/>
          </a:xfrm>
        </p:spPr>
        <p:txBody>
          <a:bodyPr>
            <a:noAutofit/>
          </a:bodyPr>
          <a:lstStyle/>
          <a:p>
            <a:pPr algn="l">
              <a:lnSpc>
                <a:spcPct val="100000"/>
              </a:lnSpc>
              <a:spcBef>
                <a:spcPts val="600"/>
              </a:spcBef>
            </a:pPr>
            <a:r>
              <a:rPr lang="en-US" sz="2200" b="1" dirty="0">
                <a:solidFill>
                  <a:srgbClr val="418FDE"/>
                </a:solidFill>
                <a:latin typeface="Calibri (Body)"/>
                <a:ea typeface="Roboto" panose="02000000000000000000" pitchFamily="2" charset="0"/>
              </a:rPr>
              <a:t>A recap: </a:t>
            </a:r>
          </a:p>
          <a:p>
            <a:pPr marL="457200" indent="-457200" algn="l">
              <a:lnSpc>
                <a:spcPct val="100000"/>
              </a:lnSpc>
              <a:spcBef>
                <a:spcPts val="600"/>
              </a:spcBef>
              <a:buFont typeface="Arial"/>
              <a:buChar char="•"/>
            </a:pPr>
            <a:r>
              <a:rPr lang="en-US" sz="2200" dirty="0">
                <a:solidFill>
                  <a:srgbClr val="093D7C"/>
                </a:solidFill>
                <a:latin typeface="Calibri (Body)"/>
              </a:rPr>
              <a:t>Regular reviews of progress on 2030 Agenda implementation: </a:t>
            </a:r>
            <a:r>
              <a:rPr lang="en-US" sz="2200" b="1" dirty="0">
                <a:solidFill>
                  <a:srgbClr val="093D7C"/>
                </a:solidFill>
                <a:latin typeface="Calibri (Body)"/>
              </a:rPr>
              <a:t>country-led</a:t>
            </a:r>
            <a:r>
              <a:rPr lang="en-US" sz="2200" dirty="0">
                <a:solidFill>
                  <a:srgbClr val="093D7C"/>
                </a:solidFill>
                <a:latin typeface="Calibri (Body)"/>
              </a:rPr>
              <a:t> &amp; </a:t>
            </a:r>
            <a:r>
              <a:rPr lang="en-US" sz="2200" b="1" dirty="0">
                <a:solidFill>
                  <a:srgbClr val="093D7C"/>
                </a:solidFill>
                <a:latin typeface="Calibri (Body)"/>
              </a:rPr>
              <a:t>country-driven</a:t>
            </a:r>
          </a:p>
          <a:p>
            <a:pPr marL="457200" indent="-457200" algn="l">
              <a:lnSpc>
                <a:spcPct val="100000"/>
              </a:lnSpc>
              <a:spcBef>
                <a:spcPts val="600"/>
              </a:spcBef>
              <a:buFont typeface="Arial"/>
              <a:buChar char="•"/>
            </a:pPr>
            <a:r>
              <a:rPr lang="en-US" sz="2200" dirty="0">
                <a:solidFill>
                  <a:srgbClr val="093D7C"/>
                </a:solidFill>
                <a:latin typeface="Calibri (Body)"/>
              </a:rPr>
              <a:t>Presented by governments during the annual </a:t>
            </a:r>
            <a:r>
              <a:rPr lang="en-US" sz="2200" b="1" dirty="0">
                <a:solidFill>
                  <a:srgbClr val="093D7C"/>
                </a:solidFill>
                <a:latin typeface="Calibri (Body)"/>
              </a:rPr>
              <a:t>High-level Political Forum on Sustainable Development (HLPF) </a:t>
            </a:r>
            <a:r>
              <a:rPr lang="en-US" sz="2200" dirty="0">
                <a:solidFill>
                  <a:srgbClr val="093D7C"/>
                </a:solidFill>
                <a:latin typeface="Calibri (Body)"/>
              </a:rPr>
              <a:t>in New York </a:t>
            </a:r>
          </a:p>
          <a:p>
            <a:pPr marL="457200" indent="-457200" algn="l">
              <a:lnSpc>
                <a:spcPct val="100000"/>
              </a:lnSpc>
              <a:spcBef>
                <a:spcPts val="600"/>
              </a:spcBef>
              <a:buFont typeface="Arial"/>
              <a:buChar char="•"/>
            </a:pPr>
            <a:r>
              <a:rPr lang="en-US" sz="2200" dirty="0">
                <a:solidFill>
                  <a:srgbClr val="093D7C"/>
                </a:solidFill>
                <a:latin typeface="Calibri (Body)"/>
              </a:rPr>
              <a:t>Sharing of</a:t>
            </a:r>
            <a:r>
              <a:rPr lang="en-US" sz="2200" b="1" dirty="0">
                <a:solidFill>
                  <a:srgbClr val="093D7C"/>
                </a:solidFill>
                <a:latin typeface="Calibri (Body)"/>
              </a:rPr>
              <a:t> experiences</a:t>
            </a:r>
            <a:r>
              <a:rPr lang="en-US" sz="2200" dirty="0">
                <a:solidFill>
                  <a:srgbClr val="093D7C"/>
                </a:solidFill>
                <a:latin typeface="Calibri (Body)"/>
              </a:rPr>
              <a:t>, </a:t>
            </a:r>
            <a:r>
              <a:rPr lang="en-US" sz="2200" b="1" dirty="0">
                <a:solidFill>
                  <a:srgbClr val="093D7C"/>
                </a:solidFill>
                <a:latin typeface="Calibri (Body)"/>
              </a:rPr>
              <a:t>challenges </a:t>
            </a:r>
            <a:r>
              <a:rPr lang="en-US" sz="2200" dirty="0">
                <a:solidFill>
                  <a:srgbClr val="093D7C"/>
                </a:solidFill>
                <a:latin typeface="Calibri (Body)"/>
              </a:rPr>
              <a:t>&amp;</a:t>
            </a:r>
            <a:r>
              <a:rPr lang="en-US" sz="2200" b="1" dirty="0">
                <a:solidFill>
                  <a:srgbClr val="093D7C"/>
                </a:solidFill>
                <a:latin typeface="Calibri (Body)"/>
              </a:rPr>
              <a:t> lessons </a:t>
            </a:r>
            <a:r>
              <a:rPr lang="en-US" sz="2200" dirty="0">
                <a:solidFill>
                  <a:srgbClr val="093D7C"/>
                </a:solidFill>
                <a:latin typeface="Calibri (Body)"/>
              </a:rPr>
              <a:t>learned</a:t>
            </a:r>
          </a:p>
          <a:p>
            <a:pPr marL="457200" indent="-457200" algn="l">
              <a:lnSpc>
                <a:spcPct val="100000"/>
              </a:lnSpc>
              <a:spcBef>
                <a:spcPts val="600"/>
              </a:spcBef>
              <a:buFont typeface="Arial"/>
              <a:buChar char="•"/>
            </a:pPr>
            <a:r>
              <a:rPr lang="en-US" sz="2200" b="1" dirty="0">
                <a:solidFill>
                  <a:srgbClr val="093D7C"/>
                </a:solidFill>
                <a:latin typeface="Calibri (Body)"/>
              </a:rPr>
              <a:t>Strengthen governments' policies &amp; institutions</a:t>
            </a:r>
          </a:p>
          <a:p>
            <a:pPr marL="457200" indent="-457200" algn="l">
              <a:lnSpc>
                <a:spcPct val="100000"/>
              </a:lnSpc>
              <a:spcBef>
                <a:spcPts val="600"/>
              </a:spcBef>
              <a:buFont typeface="Arial"/>
              <a:buChar char="•"/>
            </a:pPr>
            <a:r>
              <a:rPr lang="en-US" sz="2200" dirty="0">
                <a:solidFill>
                  <a:srgbClr val="093D7C"/>
                </a:solidFill>
                <a:latin typeface="Calibri (Body)"/>
              </a:rPr>
              <a:t>Mobilize </a:t>
            </a:r>
            <a:r>
              <a:rPr lang="en-US" sz="2200" b="1" dirty="0">
                <a:solidFill>
                  <a:srgbClr val="093D7C"/>
                </a:solidFill>
                <a:latin typeface="Calibri (Body)"/>
              </a:rPr>
              <a:t>multi-stakeholder support</a:t>
            </a:r>
            <a:r>
              <a:rPr lang="en-US" sz="2200" dirty="0">
                <a:solidFill>
                  <a:srgbClr val="093D7C"/>
                </a:solidFill>
                <a:latin typeface="Calibri (Body)"/>
              </a:rPr>
              <a:t> for SDG implementation</a:t>
            </a:r>
          </a:p>
          <a:p>
            <a:pPr algn="l">
              <a:lnSpc>
                <a:spcPct val="100000"/>
              </a:lnSpc>
              <a:spcBef>
                <a:spcPts val="600"/>
              </a:spcBef>
            </a:pPr>
            <a:endParaRPr lang="en-US" sz="2200" b="1" dirty="0">
              <a:solidFill>
                <a:srgbClr val="418FDE"/>
              </a:solidFill>
              <a:latin typeface="Calibri (Body)"/>
              <a:ea typeface="Roboto" panose="02000000000000000000" pitchFamily="2" charset="0"/>
            </a:endParaRPr>
          </a:p>
          <a:p>
            <a:pPr algn="l">
              <a:lnSpc>
                <a:spcPct val="100000"/>
              </a:lnSpc>
              <a:spcBef>
                <a:spcPts val="600"/>
              </a:spcBef>
            </a:pPr>
            <a:endParaRPr lang="en-US" sz="2200" b="1" dirty="0">
              <a:solidFill>
                <a:srgbClr val="418FDE"/>
              </a:solidFill>
              <a:latin typeface="Calibri (Body)"/>
              <a:ea typeface="Roboto"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pic>
        <p:nvPicPr>
          <p:cNvPr id="8" name="Picture 4" descr="A close up of a sign&#10;&#10;Description generated with very high confidence">
            <a:extLst>
              <a:ext uri="{FF2B5EF4-FFF2-40B4-BE49-F238E27FC236}">
                <a16:creationId xmlns:a16="http://schemas.microsoft.com/office/drawing/2014/main" id="{74BA0FE6-0D2A-433C-9793-D19447A631C9}"/>
              </a:ext>
            </a:extLst>
          </p:cNvPr>
          <p:cNvPicPr>
            <a:picLocks noChangeAspect="1"/>
          </p:cNvPicPr>
          <p:nvPr/>
        </p:nvPicPr>
        <p:blipFill>
          <a:blip r:embed="rId4"/>
          <a:stretch>
            <a:fillRect/>
          </a:stretch>
        </p:blipFill>
        <p:spPr>
          <a:xfrm>
            <a:off x="3694727" y="1557999"/>
            <a:ext cx="4802545" cy="1861752"/>
          </a:xfrm>
          <a:prstGeom prst="rect">
            <a:avLst/>
          </a:prstGeom>
          <a:ln>
            <a:solidFill>
              <a:srgbClr val="1F679C"/>
            </a:solidFill>
          </a:ln>
        </p:spPr>
      </p:pic>
      <p:cxnSp>
        <p:nvCxnSpPr>
          <p:cNvPr id="10" name="Connecteur droit 6">
            <a:extLst>
              <a:ext uri="{FF2B5EF4-FFF2-40B4-BE49-F238E27FC236}">
                <a16:creationId xmlns:a16="http://schemas.microsoft.com/office/drawing/2014/main" id="{00B2870C-A821-4F71-B6FB-C7A3192DB45E}"/>
              </a:ext>
            </a:extLst>
          </p:cNvPr>
          <p:cNvCxnSpPr>
            <a:cxnSpLocks/>
          </p:cNvCxnSpPr>
          <p:nvPr/>
        </p:nvCxnSpPr>
        <p:spPr>
          <a:xfrm>
            <a:off x="796261" y="1331646"/>
            <a:ext cx="1059947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216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C544FEF22C2844BB53FDB85B4BABDF" ma:contentTypeVersion="4" ma:contentTypeDescription="Create a new document." ma:contentTypeScope="" ma:versionID="5ad4e35f1c9e91b1a2b9284cdba4d5b9">
  <xsd:schema xmlns:xsd="http://www.w3.org/2001/XMLSchema" xmlns:xs="http://www.w3.org/2001/XMLSchema" xmlns:p="http://schemas.microsoft.com/office/2006/metadata/properties" xmlns:ns2="9b59f0b5-8f54-4486-a39d-1ea3df3323cf" targetNamespace="http://schemas.microsoft.com/office/2006/metadata/properties" ma:root="true" ma:fieldsID="da20cffff1e50a514ebb76f3d6c53849" ns2:_="">
    <xsd:import namespace="9b59f0b5-8f54-4486-a39d-1ea3df3323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9f0b5-8f54-4486-a39d-1ea3df332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09DF3F-66A5-4659-AFEA-0D3CB7595D8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2f03f1b-b380-4a1c-9957-130c25f92b8a"/>
    <ds:schemaRef ds:uri="http://www.w3.org/XML/1998/namespace"/>
    <ds:schemaRef ds:uri="http://purl.org/dc/dcmitype/"/>
  </ds:schemaRefs>
</ds:datastoreItem>
</file>

<file path=customXml/itemProps2.xml><?xml version="1.0" encoding="utf-8"?>
<ds:datastoreItem xmlns:ds="http://schemas.openxmlformats.org/officeDocument/2006/customXml" ds:itemID="{2365B838-3797-4312-B8C3-C561D9F7D3A1}"/>
</file>

<file path=customXml/itemProps3.xml><?xml version="1.0" encoding="utf-8"?>
<ds:datastoreItem xmlns:ds="http://schemas.openxmlformats.org/officeDocument/2006/customXml" ds:itemID="{2672F36F-666F-49A2-B011-FD810D9092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TotalTime>
  <Words>1943</Words>
  <Application>Microsoft Office PowerPoint</Application>
  <PresentationFormat>Widescreen</PresentationFormat>
  <Paragraphs>246</Paragraphs>
  <Slides>27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(Body)</vt:lpstr>
      <vt:lpstr>Calibri Light</vt:lpstr>
      <vt:lpstr>Courier New</vt:lpstr>
      <vt:lpstr>Wingdings</vt:lpstr>
      <vt:lpstr>Office Theme</vt:lpstr>
      <vt:lpstr>Session 4: Migration Governance in Practice: partnership, financing, monitoring and reporting </vt:lpstr>
      <vt:lpstr>Partnerships:  A key element of the GCM &amp; the 2030 Agenda</vt:lpstr>
      <vt:lpstr>Partnerships the 2030 Agenda &amp; the GCM Implementation of the GCM is dependent on partnership between/ among:</vt:lpstr>
      <vt:lpstr>Multi-directional partnerships</vt:lpstr>
      <vt:lpstr>Cross-border partnerships</vt:lpstr>
      <vt:lpstr>PowerPoint Presentation</vt:lpstr>
      <vt:lpstr> </vt:lpstr>
      <vt:lpstr> </vt:lpstr>
      <vt:lpstr>Voluntary National Reviews (VNRs)</vt:lpstr>
      <vt:lpstr>VNRs &amp; migration</vt:lpstr>
      <vt:lpstr>GCM: monitoring &amp; review</vt:lpstr>
      <vt:lpstr>International Migration Review Forum (IMRF)</vt:lpstr>
      <vt:lpstr>International Migration Review Forum (IMRF)</vt:lpstr>
      <vt:lpstr>PowerPoint Presentation</vt:lpstr>
      <vt:lpstr> </vt:lpstr>
      <vt:lpstr> </vt:lpstr>
      <vt:lpstr>SDGs funding &amp; financing - recap</vt:lpstr>
      <vt:lpstr>Migration &amp; SDG Financing</vt:lpstr>
      <vt:lpstr>Migration Multi-Partner Trust Fund  (Migration MPTF)</vt:lpstr>
      <vt:lpstr>Migration MPTF Key Features</vt:lpstr>
      <vt:lpstr>Migration MPTF Thematic Areas</vt:lpstr>
      <vt:lpstr>Migration MPTF Projects</vt:lpstr>
      <vt:lpstr> </vt:lpstr>
      <vt:lpstr>PowerPoint Presentation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Migration, the GCM &amp; the 2030 Agenda</dc:title>
  <dc:creator>Microsoft Office User</dc:creator>
  <cp:lastModifiedBy>EITEL Kristin</cp:lastModifiedBy>
  <cp:revision>7</cp:revision>
  <dcterms:created xsi:type="dcterms:W3CDTF">2020-01-28T05:54:28Z</dcterms:created>
  <dcterms:modified xsi:type="dcterms:W3CDTF">2022-02-13T13:42:17Z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2020-10-21T09:52:52Z</vt:lpwstr>
  </property>
  <property fmtid="{D5CDD505-2E9C-101B-9397-08002B2CF9AE}" pid="4" name="MSIP_Label_2059aa38-f392-4105-be92-628035578272_Method">
    <vt:lpwstr>Standard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bd8d1b75-78c7-45f3-b50e-4447693e6d55</vt:lpwstr>
  </property>
  <property fmtid="{D5CDD505-2E9C-101B-9397-08002B2CF9AE}" pid="8" name="MSIP_Label_2059aa38-f392-4105-be92-628035578272_ContentBits">
    <vt:lpwstr>0</vt:lpwstr>
  </property>
  <property fmtid="{D5CDD505-2E9C-101B-9397-08002B2CF9AE}" pid="9" name="Order">
    <vt:r8>117000</vt:r8>
  </property>
  <property fmtid="{D5CDD505-2E9C-101B-9397-08002B2CF9AE}" pid="10" name="ContentTypeId">
    <vt:lpwstr>0x010100B4C544FEF22C2844BB53FDB85B4BABDF</vt:lpwstr>
  </property>
  <property fmtid="{D5CDD505-2E9C-101B-9397-08002B2CF9AE}" pid="11" name="ComplianceAssetId">
    <vt:lpwstr/>
  </property>
</Properties>
</file>